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4"/>
  </p:notesMasterIdLst>
  <p:sldIdLst>
    <p:sldId id="267" r:id="rId5"/>
    <p:sldId id="283" r:id="rId6"/>
    <p:sldId id="294" r:id="rId7"/>
    <p:sldId id="275" r:id="rId8"/>
    <p:sldId id="295" r:id="rId9"/>
    <p:sldId id="296" r:id="rId10"/>
    <p:sldId id="292" r:id="rId11"/>
    <p:sldId id="293" r:id="rId12"/>
    <p:sldId id="297" r:id="rId13"/>
    <p:sldId id="299" r:id="rId14"/>
    <p:sldId id="298" r:id="rId15"/>
    <p:sldId id="300" r:id="rId16"/>
    <p:sldId id="301" r:id="rId17"/>
    <p:sldId id="302" r:id="rId18"/>
    <p:sldId id="308" r:id="rId19"/>
    <p:sldId id="304" r:id="rId20"/>
    <p:sldId id="305" r:id="rId21"/>
    <p:sldId id="309" r:id="rId22"/>
    <p:sldId id="306" r:id="rId23"/>
  </p:sldIdLst>
  <p:sldSz cx="12192000" cy="6858000"/>
  <p:notesSz cx="6858000" cy="9144000"/>
  <p:embeddedFontLst>
    <p:embeddedFont>
      <p:font typeface="KoPubWorldDotum Bold" panose="00000800000000000000" pitchFamily="2" charset="-127"/>
      <p:bold r:id="rId25"/>
    </p:embeddedFont>
    <p:embeddedFont>
      <p:font typeface="KoPubWorldDotum Light" panose="000003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종혁" initials="박" lastIdx="2" clrIdx="0">
    <p:extLst>
      <p:ext uri="{19B8F6BF-5375-455C-9EA6-DF929625EA0E}">
        <p15:presenceInfo xmlns:p15="http://schemas.microsoft.com/office/powerpoint/2012/main" userId="S::yhjpark123@inu.ac.kr::9a5a0167-184b-4d0d-9c4f-b8356950dc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B39"/>
    <a:srgbClr val="425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718405-19AD-40E9-A1B3-9E03EC2B5148}" v="382" dt="2021-03-30T13:30:37.9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7" autoAdjust="0"/>
    <p:restoredTop sz="81793" autoAdjust="0"/>
  </p:normalViewPr>
  <p:slideViewPr>
    <p:cSldViewPr snapToGrid="0">
      <p:cViewPr varScale="1">
        <p:scale>
          <a:sx n="97" d="100"/>
          <a:sy n="97" d="100"/>
        </p:scale>
        <p:origin x="7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종혁" userId="9a5a0167-184b-4d0d-9c4f-b8356950dc1b" providerId="ADAL" clId="{99CB0B7E-4C09-4B77-A227-115D3EA630FC}"/>
    <pc:docChg chg="undo custSel addSld delSld modSld sldOrd">
      <pc:chgData name="박종혁" userId="9a5a0167-184b-4d0d-9c4f-b8356950dc1b" providerId="ADAL" clId="{99CB0B7E-4C09-4B77-A227-115D3EA630FC}" dt="2021-03-09T14:30:48.018" v="4671"/>
      <pc:docMkLst>
        <pc:docMk/>
      </pc:docMkLst>
      <pc:sldChg chg="modSp mod modNotesTx">
        <pc:chgData name="박종혁" userId="9a5a0167-184b-4d0d-9c4f-b8356950dc1b" providerId="ADAL" clId="{99CB0B7E-4C09-4B77-A227-115D3EA630FC}" dt="2021-03-09T14:29:31.781" v="4632"/>
        <pc:sldMkLst>
          <pc:docMk/>
          <pc:sldMk cId="3225204452" sldId="256"/>
        </pc:sldMkLst>
        <pc:spChg chg="mod">
          <ac:chgData name="박종혁" userId="9a5a0167-184b-4d0d-9c4f-b8356950dc1b" providerId="ADAL" clId="{99CB0B7E-4C09-4B77-A227-115D3EA630FC}" dt="2021-03-09T14:28:42.478" v="4629" actId="207"/>
          <ac:spMkLst>
            <pc:docMk/>
            <pc:sldMk cId="3225204452" sldId="256"/>
            <ac:spMk id="8" creationId="{8576E1F4-3A6B-4661-838D-92C1582E26B3}"/>
          </ac:spMkLst>
        </pc:spChg>
        <pc:spChg chg="mod">
          <ac:chgData name="박종혁" userId="9a5a0167-184b-4d0d-9c4f-b8356950dc1b" providerId="ADAL" clId="{99CB0B7E-4C09-4B77-A227-115D3EA630FC}" dt="2021-03-09T14:28:42.478" v="4629" actId="207"/>
          <ac:spMkLst>
            <pc:docMk/>
            <pc:sldMk cId="3225204452" sldId="256"/>
            <ac:spMk id="37" creationId="{17AA35C6-D79D-4455-9580-53FC2B41C7AF}"/>
          </ac:spMkLst>
        </pc:spChg>
        <pc:spChg chg="mod">
          <ac:chgData name="박종혁" userId="9a5a0167-184b-4d0d-9c4f-b8356950dc1b" providerId="ADAL" clId="{99CB0B7E-4C09-4B77-A227-115D3EA630FC}" dt="2021-03-09T14:28:36.864" v="4628" actId="207"/>
          <ac:spMkLst>
            <pc:docMk/>
            <pc:sldMk cId="3225204452" sldId="256"/>
            <ac:spMk id="80" creationId="{A1DB4641-2B90-43D6-B07A-CE784AF86CCD}"/>
          </ac:spMkLst>
        </pc:spChg>
        <pc:spChg chg="mod">
          <ac:chgData name="박종혁" userId="9a5a0167-184b-4d0d-9c4f-b8356950dc1b" providerId="ADAL" clId="{99CB0B7E-4C09-4B77-A227-115D3EA630FC}" dt="2021-03-09T14:28:42.478" v="4629" actId="207"/>
          <ac:spMkLst>
            <pc:docMk/>
            <pc:sldMk cId="3225204452" sldId="256"/>
            <ac:spMk id="83" creationId="{A2F10413-FC8F-4EFF-89E9-746B5B797AC0}"/>
          </ac:spMkLst>
        </pc:spChg>
        <pc:spChg chg="mod">
          <ac:chgData name="박종혁" userId="9a5a0167-184b-4d0d-9c4f-b8356950dc1b" providerId="ADAL" clId="{99CB0B7E-4C09-4B77-A227-115D3EA630FC}" dt="2021-03-09T14:28:42.478" v="4629" actId="207"/>
          <ac:spMkLst>
            <pc:docMk/>
            <pc:sldMk cId="3225204452" sldId="256"/>
            <ac:spMk id="100" creationId="{7DFC81DB-C1E5-46AB-A724-05912F2CB4D4}"/>
          </ac:spMkLst>
        </pc:spChg>
        <pc:spChg chg="mod">
          <ac:chgData name="박종혁" userId="9a5a0167-184b-4d0d-9c4f-b8356950dc1b" providerId="ADAL" clId="{99CB0B7E-4C09-4B77-A227-115D3EA630FC}" dt="2021-03-09T14:29:31.781" v="4632"/>
          <ac:spMkLst>
            <pc:docMk/>
            <pc:sldMk cId="3225204452" sldId="256"/>
            <ac:spMk id="115" creationId="{62256A10-73FD-4E34-A6FB-9458A1C4D4AE}"/>
          </ac:spMkLst>
        </pc:spChg>
      </pc:sldChg>
      <pc:sldChg chg="modSp mod">
        <pc:chgData name="박종혁" userId="9a5a0167-184b-4d0d-9c4f-b8356950dc1b" providerId="ADAL" clId="{99CB0B7E-4C09-4B77-A227-115D3EA630FC}" dt="2021-03-09T13:59:03.206" v="3945"/>
        <pc:sldMkLst>
          <pc:docMk/>
          <pc:sldMk cId="863805487" sldId="268"/>
        </pc:sldMkLst>
        <pc:spChg chg="mod">
          <ac:chgData name="박종혁" userId="9a5a0167-184b-4d0d-9c4f-b8356950dc1b" providerId="ADAL" clId="{99CB0B7E-4C09-4B77-A227-115D3EA630FC}" dt="2021-03-09T10:42:07.203" v="46"/>
          <ac:spMkLst>
            <pc:docMk/>
            <pc:sldMk cId="863805487" sldId="268"/>
            <ac:spMk id="4" creationId="{00000000-0000-0000-0000-000000000000}"/>
          </ac:spMkLst>
        </pc:spChg>
        <pc:spChg chg="mod">
          <ac:chgData name="박종혁" userId="9a5a0167-184b-4d0d-9c4f-b8356950dc1b" providerId="ADAL" clId="{99CB0B7E-4C09-4B77-A227-115D3EA630FC}" dt="2021-03-09T11:28:14.279" v="2942"/>
          <ac:spMkLst>
            <pc:docMk/>
            <pc:sldMk cId="863805487" sldId="268"/>
            <ac:spMk id="12" creationId="{B51C161F-544D-4920-A99A-9299E2752D33}"/>
          </ac:spMkLst>
        </pc:spChg>
        <pc:spChg chg="mod">
          <ac:chgData name="박종혁" userId="9a5a0167-184b-4d0d-9c4f-b8356950dc1b" providerId="ADAL" clId="{99CB0B7E-4C09-4B77-A227-115D3EA630FC}" dt="2021-03-09T10:42:14.153" v="58" actId="20577"/>
          <ac:spMkLst>
            <pc:docMk/>
            <pc:sldMk cId="863805487" sldId="268"/>
            <ac:spMk id="13" creationId="{F568DE3E-819E-4BA2-BC47-3D61FE0FE386}"/>
          </ac:spMkLst>
        </pc:spChg>
        <pc:spChg chg="mod">
          <ac:chgData name="박종혁" userId="9a5a0167-184b-4d0d-9c4f-b8356950dc1b" providerId="ADAL" clId="{99CB0B7E-4C09-4B77-A227-115D3EA630FC}" dt="2021-03-09T13:59:03.206" v="3945"/>
          <ac:spMkLst>
            <pc:docMk/>
            <pc:sldMk cId="863805487" sldId="268"/>
            <ac:spMk id="61" creationId="{00000000-0000-0000-0000-000000000000}"/>
          </ac:spMkLst>
        </pc:spChg>
      </pc:sldChg>
      <pc:sldChg chg="modSp mod">
        <pc:chgData name="박종혁" userId="9a5a0167-184b-4d0d-9c4f-b8356950dc1b" providerId="ADAL" clId="{99CB0B7E-4C09-4B77-A227-115D3EA630FC}" dt="2021-03-09T10:44:32.804" v="94" actId="1076"/>
        <pc:sldMkLst>
          <pc:docMk/>
          <pc:sldMk cId="268174642" sldId="269"/>
        </pc:sldMkLst>
        <pc:spChg chg="mod">
          <ac:chgData name="박종혁" userId="9a5a0167-184b-4d0d-9c4f-b8356950dc1b" providerId="ADAL" clId="{99CB0B7E-4C09-4B77-A227-115D3EA630FC}" dt="2021-03-09T10:44:32.804" v="94" actId="1076"/>
          <ac:spMkLst>
            <pc:docMk/>
            <pc:sldMk cId="268174642" sldId="269"/>
            <ac:spMk id="7" creationId="{00000000-0000-0000-0000-000000000000}"/>
          </ac:spMkLst>
        </pc:spChg>
      </pc:sldChg>
      <pc:sldChg chg="ord">
        <pc:chgData name="박종혁" userId="9a5a0167-184b-4d0d-9c4f-b8356950dc1b" providerId="ADAL" clId="{99CB0B7E-4C09-4B77-A227-115D3EA630FC}" dt="2021-03-09T10:45:01.495" v="96"/>
        <pc:sldMkLst>
          <pc:docMk/>
          <pc:sldMk cId="2668978311" sldId="275"/>
        </pc:sldMkLst>
      </pc:sldChg>
      <pc:sldChg chg="addSp delSp modSp add mod setBg modNotesTx">
        <pc:chgData name="박종혁" userId="9a5a0167-184b-4d0d-9c4f-b8356950dc1b" providerId="ADAL" clId="{99CB0B7E-4C09-4B77-A227-115D3EA630FC}" dt="2021-03-09T14:30:48.018" v="4671"/>
        <pc:sldMkLst>
          <pc:docMk/>
          <pc:sldMk cId="984182951" sldId="278"/>
        </pc:sldMkLst>
        <pc:spChg chg="del mod">
          <ac:chgData name="박종혁" userId="9a5a0167-184b-4d0d-9c4f-b8356950dc1b" providerId="ADAL" clId="{99CB0B7E-4C09-4B77-A227-115D3EA630FC}" dt="2021-03-09T11:15:29.065" v="1810" actId="478"/>
          <ac:spMkLst>
            <pc:docMk/>
            <pc:sldMk cId="984182951" sldId="278"/>
            <ac:spMk id="2" creationId="{DB3D591A-1FAA-4EC5-9AE1-76560F8AAAD3}"/>
          </ac:spMkLst>
        </pc:spChg>
        <pc:spChg chg="mod">
          <ac:chgData name="박종혁" userId="9a5a0167-184b-4d0d-9c4f-b8356950dc1b" providerId="ADAL" clId="{99CB0B7E-4C09-4B77-A227-115D3EA630FC}" dt="2021-03-09T11:21:13.731" v="2020" actId="1076"/>
          <ac:spMkLst>
            <pc:docMk/>
            <pc:sldMk cId="984182951" sldId="278"/>
            <ac:spMk id="16" creationId="{92192C22-3743-4AB0-8743-FB96D0AE87C7}"/>
          </ac:spMkLst>
        </pc:spChg>
        <pc:spChg chg="del">
          <ac:chgData name="박종혁" userId="9a5a0167-184b-4d0d-9c4f-b8356950dc1b" providerId="ADAL" clId="{99CB0B7E-4C09-4B77-A227-115D3EA630FC}" dt="2021-03-09T11:07:09.055" v="1563" actId="478"/>
          <ac:spMkLst>
            <pc:docMk/>
            <pc:sldMk cId="984182951" sldId="278"/>
            <ac:spMk id="19" creationId="{37BFB509-3650-42EF-942A-DBB1875C0390}"/>
          </ac:spMkLst>
        </pc:spChg>
        <pc:spChg chg="del mod">
          <ac:chgData name="박종혁" userId="9a5a0167-184b-4d0d-9c4f-b8356950dc1b" providerId="ADAL" clId="{99CB0B7E-4C09-4B77-A227-115D3EA630FC}" dt="2021-03-09T11:07:07.232" v="1562" actId="478"/>
          <ac:spMkLst>
            <pc:docMk/>
            <pc:sldMk cId="984182951" sldId="278"/>
            <ac:spMk id="20" creationId="{AC35991A-17AC-41DC-B6AF-3940FF07504C}"/>
          </ac:spMkLst>
        </pc:spChg>
        <pc:spChg chg="del mod">
          <ac:chgData name="박종혁" userId="9a5a0167-184b-4d0d-9c4f-b8356950dc1b" providerId="ADAL" clId="{99CB0B7E-4C09-4B77-A227-115D3EA630FC}" dt="2021-03-09T11:08:13.964" v="1576" actId="478"/>
          <ac:spMkLst>
            <pc:docMk/>
            <pc:sldMk cId="984182951" sldId="278"/>
            <ac:spMk id="21" creationId="{CA61CF22-D12A-450D-9EB4-F024525E9537}"/>
          </ac:spMkLst>
        </pc:spChg>
        <pc:spChg chg="add del mod">
          <ac:chgData name="박종혁" userId="9a5a0167-184b-4d0d-9c4f-b8356950dc1b" providerId="ADAL" clId="{99CB0B7E-4C09-4B77-A227-115D3EA630FC}" dt="2021-03-09T11:07:45.339" v="1569"/>
          <ac:spMkLst>
            <pc:docMk/>
            <pc:sldMk cId="984182951" sldId="278"/>
            <ac:spMk id="25" creationId="{90C9BC78-05C9-4E0F-BC10-217E2AEDDA2F}"/>
          </ac:spMkLst>
        </pc:spChg>
        <pc:spChg chg="add mod">
          <ac:chgData name="박종혁" userId="9a5a0167-184b-4d0d-9c4f-b8356950dc1b" providerId="ADAL" clId="{99CB0B7E-4C09-4B77-A227-115D3EA630FC}" dt="2021-03-09T11:21:17.958" v="2021" actId="113"/>
          <ac:spMkLst>
            <pc:docMk/>
            <pc:sldMk cId="984182951" sldId="278"/>
            <ac:spMk id="27" creationId="{C5C65073-E137-45E9-8F05-E5AD9F944059}"/>
          </ac:spMkLst>
        </pc:spChg>
        <pc:spChg chg="add mod">
          <ac:chgData name="박종혁" userId="9a5a0167-184b-4d0d-9c4f-b8356950dc1b" providerId="ADAL" clId="{99CB0B7E-4C09-4B77-A227-115D3EA630FC}" dt="2021-03-09T11:21:17.958" v="2021" actId="113"/>
          <ac:spMkLst>
            <pc:docMk/>
            <pc:sldMk cId="984182951" sldId="278"/>
            <ac:spMk id="29" creationId="{EEB3C606-5997-47D8-86B6-B92900CC8BC1}"/>
          </ac:spMkLst>
        </pc:spChg>
        <pc:spChg chg="add mod">
          <ac:chgData name="박종혁" userId="9a5a0167-184b-4d0d-9c4f-b8356950dc1b" providerId="ADAL" clId="{99CB0B7E-4C09-4B77-A227-115D3EA630FC}" dt="2021-03-09T11:21:21.846" v="2023" actId="113"/>
          <ac:spMkLst>
            <pc:docMk/>
            <pc:sldMk cId="984182951" sldId="278"/>
            <ac:spMk id="31" creationId="{DAC61E13-AE24-45A6-84D9-7A8CB0F1A2DA}"/>
          </ac:spMkLst>
        </pc:spChg>
        <pc:spChg chg="del">
          <ac:chgData name="박종혁" userId="9a5a0167-184b-4d0d-9c4f-b8356950dc1b" providerId="ADAL" clId="{99CB0B7E-4C09-4B77-A227-115D3EA630FC}" dt="2021-03-09T11:06:43.919" v="1557" actId="478"/>
          <ac:spMkLst>
            <pc:docMk/>
            <pc:sldMk cId="984182951" sldId="278"/>
            <ac:spMk id="39" creationId="{95138249-AA46-402C-8625-C398A7B22F88}"/>
          </ac:spMkLst>
        </pc:spChg>
        <pc:spChg chg="mod">
          <ac:chgData name="박종혁" userId="9a5a0167-184b-4d0d-9c4f-b8356950dc1b" providerId="ADAL" clId="{99CB0B7E-4C09-4B77-A227-115D3EA630FC}" dt="2021-03-09T11:20:28.014" v="2006" actId="1076"/>
          <ac:spMkLst>
            <pc:docMk/>
            <pc:sldMk cId="984182951" sldId="278"/>
            <ac:spMk id="40" creationId="{752C58B2-A011-44DC-ABB0-4B3DC4F6314C}"/>
          </ac:spMkLst>
        </pc:spChg>
        <pc:spChg chg="del mod">
          <ac:chgData name="박종혁" userId="9a5a0167-184b-4d0d-9c4f-b8356950dc1b" providerId="ADAL" clId="{99CB0B7E-4C09-4B77-A227-115D3EA630FC}" dt="2021-03-09T11:15:59.993" v="1812" actId="478"/>
          <ac:spMkLst>
            <pc:docMk/>
            <pc:sldMk cId="984182951" sldId="278"/>
            <ac:spMk id="41" creationId="{2D18E3B8-8F59-43F9-984E-3D2B21263D75}"/>
          </ac:spMkLst>
        </pc:spChg>
        <pc:spChg chg="mod">
          <ac:chgData name="박종혁" userId="9a5a0167-184b-4d0d-9c4f-b8356950dc1b" providerId="ADAL" clId="{99CB0B7E-4C09-4B77-A227-115D3EA630FC}" dt="2021-03-09T14:30:40.218" v="4665"/>
          <ac:spMkLst>
            <pc:docMk/>
            <pc:sldMk cId="984182951" sldId="278"/>
            <ac:spMk id="42" creationId="{B88C0860-97F0-4297-95DF-FAACDAAC0F9F}"/>
          </ac:spMkLst>
        </pc:spChg>
        <pc:spChg chg="mod">
          <ac:chgData name="박종혁" userId="9a5a0167-184b-4d0d-9c4f-b8356950dc1b" providerId="ADAL" clId="{99CB0B7E-4C09-4B77-A227-115D3EA630FC}" dt="2021-03-09T11:23:39.092" v="2402" actId="207"/>
          <ac:spMkLst>
            <pc:docMk/>
            <pc:sldMk cId="984182951" sldId="278"/>
            <ac:spMk id="43" creationId="{57514B9D-C04F-4005-A88B-E1D9CF4BEB84}"/>
          </ac:spMkLst>
        </pc:spChg>
        <pc:spChg chg="mod">
          <ac:chgData name="박종혁" userId="9a5a0167-184b-4d0d-9c4f-b8356950dc1b" providerId="ADAL" clId="{99CB0B7E-4C09-4B77-A227-115D3EA630FC}" dt="2021-03-09T14:30:32.196" v="4662"/>
          <ac:spMkLst>
            <pc:docMk/>
            <pc:sldMk cId="984182951" sldId="278"/>
            <ac:spMk id="45" creationId="{FB672878-6527-49F8-B6F1-F7E25C06E769}"/>
          </ac:spMkLst>
        </pc:spChg>
        <pc:spChg chg="mod">
          <ac:chgData name="박종혁" userId="9a5a0167-184b-4d0d-9c4f-b8356950dc1b" providerId="ADAL" clId="{99CB0B7E-4C09-4B77-A227-115D3EA630FC}" dt="2021-03-09T11:20:28.014" v="2006" actId="1076"/>
          <ac:spMkLst>
            <pc:docMk/>
            <pc:sldMk cId="984182951" sldId="278"/>
            <ac:spMk id="46" creationId="{067850A4-9D48-48B3-8E7B-03C377B9A18F}"/>
          </ac:spMkLst>
        </pc:spChg>
        <pc:spChg chg="mod">
          <ac:chgData name="박종혁" userId="9a5a0167-184b-4d0d-9c4f-b8356950dc1b" providerId="ADAL" clId="{99CB0B7E-4C09-4B77-A227-115D3EA630FC}" dt="2021-03-09T14:30:48.018" v="4671"/>
          <ac:spMkLst>
            <pc:docMk/>
            <pc:sldMk cId="984182951" sldId="278"/>
            <ac:spMk id="48" creationId="{C966F957-6556-450A-824A-DDCC833D66DB}"/>
          </ac:spMkLst>
        </pc:spChg>
        <pc:spChg chg="mod">
          <ac:chgData name="박종혁" userId="9a5a0167-184b-4d0d-9c4f-b8356950dc1b" providerId="ADAL" clId="{99CB0B7E-4C09-4B77-A227-115D3EA630FC}" dt="2021-03-09T14:30:45.202" v="4668"/>
          <ac:spMkLst>
            <pc:docMk/>
            <pc:sldMk cId="984182951" sldId="278"/>
            <ac:spMk id="49" creationId="{55158483-5C71-43DF-912E-5052DE1B8D2B}"/>
          </ac:spMkLst>
        </pc:spChg>
        <pc:spChg chg="del mod">
          <ac:chgData name="박종혁" userId="9a5a0167-184b-4d0d-9c4f-b8356950dc1b" providerId="ADAL" clId="{99CB0B7E-4C09-4B77-A227-115D3EA630FC}" dt="2021-03-09T11:17:42.535" v="1923" actId="478"/>
          <ac:spMkLst>
            <pc:docMk/>
            <pc:sldMk cId="984182951" sldId="278"/>
            <ac:spMk id="50" creationId="{4226F679-A872-42ED-8D27-527C3FB9A353}"/>
          </ac:spMkLst>
        </pc:spChg>
        <pc:spChg chg="mod">
          <ac:chgData name="박종혁" userId="9a5a0167-184b-4d0d-9c4f-b8356950dc1b" providerId="ADAL" clId="{99CB0B7E-4C09-4B77-A227-115D3EA630FC}" dt="2021-03-09T11:42:09.330" v="3889" actId="20577"/>
          <ac:spMkLst>
            <pc:docMk/>
            <pc:sldMk cId="984182951" sldId="278"/>
            <ac:spMk id="52" creationId="{EA33AE3B-53C3-4CD6-9CBC-E606674E288B}"/>
          </ac:spMkLst>
        </pc:spChg>
        <pc:graphicFrameChg chg="del">
          <ac:chgData name="박종혁" userId="9a5a0167-184b-4d0d-9c4f-b8356950dc1b" providerId="ADAL" clId="{99CB0B7E-4C09-4B77-A227-115D3EA630FC}" dt="2021-03-09T11:07:01.713" v="1559" actId="478"/>
          <ac:graphicFrameMkLst>
            <pc:docMk/>
            <pc:sldMk cId="984182951" sldId="278"/>
            <ac:graphicFrameMk id="22" creationId="{3A9793AD-0719-4845-84DD-F77BFDC82EE3}"/>
          </ac:graphicFrameMkLst>
        </pc:graphicFrameChg>
        <pc:graphicFrameChg chg="del">
          <ac:chgData name="박종혁" userId="9a5a0167-184b-4d0d-9c4f-b8356950dc1b" providerId="ADAL" clId="{99CB0B7E-4C09-4B77-A227-115D3EA630FC}" dt="2021-03-09T11:07:02.621" v="1560" actId="478"/>
          <ac:graphicFrameMkLst>
            <pc:docMk/>
            <pc:sldMk cId="984182951" sldId="278"/>
            <ac:graphicFrameMk id="23" creationId="{924052E0-A4A3-491E-955D-6608FCCBEF4A}"/>
          </ac:graphicFrameMkLst>
        </pc:graphicFrameChg>
        <pc:graphicFrameChg chg="del">
          <ac:chgData name="박종혁" userId="9a5a0167-184b-4d0d-9c4f-b8356950dc1b" providerId="ADAL" clId="{99CB0B7E-4C09-4B77-A227-115D3EA630FC}" dt="2021-03-09T11:08:15.233" v="1577" actId="478"/>
          <ac:graphicFrameMkLst>
            <pc:docMk/>
            <pc:sldMk cId="984182951" sldId="278"/>
            <ac:graphicFrameMk id="24" creationId="{3F3653E5-3252-4848-9288-7ED7657E1AE3}"/>
          </ac:graphicFrameMkLst>
        </pc:graphicFrameChg>
        <pc:graphicFrameChg chg="add del mod">
          <ac:chgData name="박종혁" userId="9a5a0167-184b-4d0d-9c4f-b8356950dc1b" providerId="ADAL" clId="{99CB0B7E-4C09-4B77-A227-115D3EA630FC}" dt="2021-03-09T11:07:45.339" v="1569"/>
          <ac:graphicFrameMkLst>
            <pc:docMk/>
            <pc:sldMk cId="984182951" sldId="278"/>
            <ac:graphicFrameMk id="26" creationId="{01D32235-04AB-4822-83AD-2CACB57420EE}"/>
          </ac:graphicFrameMkLst>
        </pc:graphicFrameChg>
        <pc:graphicFrameChg chg="add mod modGraphic">
          <ac:chgData name="박종혁" userId="9a5a0167-184b-4d0d-9c4f-b8356950dc1b" providerId="ADAL" clId="{99CB0B7E-4C09-4B77-A227-115D3EA630FC}" dt="2021-03-09T11:26:52.405" v="2925" actId="2711"/>
          <ac:graphicFrameMkLst>
            <pc:docMk/>
            <pc:sldMk cId="984182951" sldId="278"/>
            <ac:graphicFrameMk id="28" creationId="{56C499A2-CBC5-4A04-8454-7E33DDE3BA7B}"/>
          </ac:graphicFrameMkLst>
        </pc:graphicFrameChg>
        <pc:graphicFrameChg chg="add mod modGraphic">
          <ac:chgData name="박종혁" userId="9a5a0167-184b-4d0d-9c4f-b8356950dc1b" providerId="ADAL" clId="{99CB0B7E-4C09-4B77-A227-115D3EA630FC}" dt="2021-03-09T11:27:35.908" v="2930" actId="207"/>
          <ac:graphicFrameMkLst>
            <pc:docMk/>
            <pc:sldMk cId="984182951" sldId="278"/>
            <ac:graphicFrameMk id="30" creationId="{BDD2B708-C1E2-4B73-95A1-99BD835FBEB0}"/>
          </ac:graphicFrameMkLst>
        </pc:graphicFrameChg>
        <pc:graphicFrameChg chg="add mod modGraphic">
          <ac:chgData name="박종혁" userId="9a5a0167-184b-4d0d-9c4f-b8356950dc1b" providerId="ADAL" clId="{99CB0B7E-4C09-4B77-A227-115D3EA630FC}" dt="2021-03-09T11:26:35.030" v="2924" actId="2711"/>
          <ac:graphicFrameMkLst>
            <pc:docMk/>
            <pc:sldMk cId="984182951" sldId="278"/>
            <ac:graphicFrameMk id="32" creationId="{350DD0DB-61BC-4471-A0DD-33A91C276006}"/>
          </ac:graphicFrameMkLst>
        </pc:graphicFrameChg>
        <pc:graphicFrameChg chg="del">
          <ac:chgData name="박종혁" userId="9a5a0167-184b-4d0d-9c4f-b8356950dc1b" providerId="ADAL" clId="{99CB0B7E-4C09-4B77-A227-115D3EA630FC}" dt="2021-03-09T11:06:45.735" v="1558" actId="478"/>
          <ac:graphicFrameMkLst>
            <pc:docMk/>
            <pc:sldMk cId="984182951" sldId="278"/>
            <ac:graphicFrameMk id="38" creationId="{6E21A51E-3D95-48AB-A625-866C44FAD35D}"/>
          </ac:graphicFrameMkLst>
        </pc:graphicFrameChg>
      </pc:sldChg>
      <pc:sldChg chg="modSp mod">
        <pc:chgData name="박종혁" userId="9a5a0167-184b-4d0d-9c4f-b8356950dc1b" providerId="ADAL" clId="{99CB0B7E-4C09-4B77-A227-115D3EA630FC}" dt="2021-03-09T14:26:32.724" v="4626" actId="20577"/>
        <pc:sldMkLst>
          <pc:docMk/>
          <pc:sldMk cId="3600904974" sldId="282"/>
        </pc:sldMkLst>
        <pc:spChg chg="mod">
          <ac:chgData name="박종혁" userId="9a5a0167-184b-4d0d-9c4f-b8356950dc1b" providerId="ADAL" clId="{99CB0B7E-4C09-4B77-A227-115D3EA630FC}" dt="2021-03-09T14:26:32.724" v="4626" actId="20577"/>
          <ac:spMkLst>
            <pc:docMk/>
            <pc:sldMk cId="3600904974" sldId="282"/>
            <ac:spMk id="15" creationId="{79FF72F6-3BC0-4626-8F70-8B1741842DF7}"/>
          </ac:spMkLst>
        </pc:spChg>
      </pc:sldChg>
      <pc:sldChg chg="modSp mod">
        <pc:chgData name="박종혁" userId="9a5a0167-184b-4d0d-9c4f-b8356950dc1b" providerId="ADAL" clId="{99CB0B7E-4C09-4B77-A227-115D3EA630FC}" dt="2021-03-09T10:58:00.237" v="1475" actId="2711"/>
        <pc:sldMkLst>
          <pc:docMk/>
          <pc:sldMk cId="1440029361" sldId="283"/>
        </pc:sldMkLst>
        <pc:spChg chg="mod">
          <ac:chgData name="박종혁" userId="9a5a0167-184b-4d0d-9c4f-b8356950dc1b" providerId="ADAL" clId="{99CB0B7E-4C09-4B77-A227-115D3EA630FC}" dt="2021-03-09T10:58:00.237" v="1475" actId="2711"/>
          <ac:spMkLst>
            <pc:docMk/>
            <pc:sldMk cId="1440029361" sldId="283"/>
            <ac:spMk id="2" creationId="{00000000-0000-0000-0000-000000000000}"/>
          </ac:spMkLst>
        </pc:spChg>
        <pc:spChg chg="mod">
          <ac:chgData name="박종혁" userId="9a5a0167-184b-4d0d-9c4f-b8356950dc1b" providerId="ADAL" clId="{99CB0B7E-4C09-4B77-A227-115D3EA630FC}" dt="2021-03-09T10:58:00.237" v="1475" actId="2711"/>
          <ac:spMkLst>
            <pc:docMk/>
            <pc:sldMk cId="1440029361" sldId="283"/>
            <ac:spMk id="7" creationId="{00000000-0000-0000-0000-000000000000}"/>
          </ac:spMkLst>
        </pc:spChg>
        <pc:spChg chg="mod">
          <ac:chgData name="박종혁" userId="9a5a0167-184b-4d0d-9c4f-b8356950dc1b" providerId="ADAL" clId="{99CB0B7E-4C09-4B77-A227-115D3EA630FC}" dt="2021-03-09T10:58:00.237" v="1475" actId="2711"/>
          <ac:spMkLst>
            <pc:docMk/>
            <pc:sldMk cId="1440029361" sldId="283"/>
            <ac:spMk id="17" creationId="{00000000-0000-0000-0000-000000000000}"/>
          </ac:spMkLst>
        </pc:spChg>
      </pc:sldChg>
      <pc:sldChg chg="modSp del mod">
        <pc:chgData name="박종혁" userId="9a5a0167-184b-4d0d-9c4f-b8356950dc1b" providerId="ADAL" clId="{99CB0B7E-4C09-4B77-A227-115D3EA630FC}" dt="2021-03-09T10:43:53.140" v="82" actId="47"/>
        <pc:sldMkLst>
          <pc:docMk/>
          <pc:sldMk cId="3172172886" sldId="284"/>
        </pc:sldMkLst>
        <pc:spChg chg="mod">
          <ac:chgData name="박종혁" userId="9a5a0167-184b-4d0d-9c4f-b8356950dc1b" providerId="ADAL" clId="{99CB0B7E-4C09-4B77-A227-115D3EA630FC}" dt="2021-03-09T10:43:48.265" v="81" actId="20577"/>
          <ac:spMkLst>
            <pc:docMk/>
            <pc:sldMk cId="3172172886" sldId="284"/>
            <ac:spMk id="15" creationId="{79FF72F6-3BC0-4626-8F70-8B1741842DF7}"/>
          </ac:spMkLst>
        </pc:spChg>
      </pc:sldChg>
      <pc:sldChg chg="del">
        <pc:chgData name="박종혁" userId="9a5a0167-184b-4d0d-9c4f-b8356950dc1b" providerId="ADAL" clId="{99CB0B7E-4C09-4B77-A227-115D3EA630FC}" dt="2021-03-09T10:43:56.241" v="83" actId="47"/>
        <pc:sldMkLst>
          <pc:docMk/>
          <pc:sldMk cId="1526195524" sldId="285"/>
        </pc:sldMkLst>
      </pc:sldChg>
      <pc:sldChg chg="del">
        <pc:chgData name="박종혁" userId="9a5a0167-184b-4d0d-9c4f-b8356950dc1b" providerId="ADAL" clId="{99CB0B7E-4C09-4B77-A227-115D3EA630FC}" dt="2021-03-09T10:44:08.883" v="84" actId="47"/>
        <pc:sldMkLst>
          <pc:docMk/>
          <pc:sldMk cId="202922460" sldId="287"/>
        </pc:sldMkLst>
      </pc:sldChg>
      <pc:sldChg chg="modSp mod ord">
        <pc:chgData name="박종혁" userId="9a5a0167-184b-4d0d-9c4f-b8356950dc1b" providerId="ADAL" clId="{99CB0B7E-4C09-4B77-A227-115D3EA630FC}" dt="2021-03-09T14:04:24.867" v="4516" actId="1076"/>
        <pc:sldMkLst>
          <pc:docMk/>
          <pc:sldMk cId="737501246" sldId="288"/>
        </pc:sldMkLst>
        <pc:spChg chg="mod">
          <ac:chgData name="박종혁" userId="9a5a0167-184b-4d0d-9c4f-b8356950dc1b" providerId="ADAL" clId="{99CB0B7E-4C09-4B77-A227-115D3EA630FC}" dt="2021-03-09T14:04:24.867" v="4516" actId="1076"/>
          <ac:spMkLst>
            <pc:docMk/>
            <pc:sldMk cId="737501246" sldId="288"/>
            <ac:spMk id="10" creationId="{8DDAD5F5-53A0-4807-835A-BCDC581C3F43}"/>
          </ac:spMkLst>
        </pc:spChg>
      </pc:sldChg>
      <pc:sldChg chg="modSp mod ord">
        <pc:chgData name="박종혁" userId="9a5a0167-184b-4d0d-9c4f-b8356950dc1b" providerId="ADAL" clId="{99CB0B7E-4C09-4B77-A227-115D3EA630FC}" dt="2021-03-09T14:29:54.700" v="4651" actId="20577"/>
        <pc:sldMkLst>
          <pc:docMk/>
          <pc:sldMk cId="996597301" sldId="289"/>
        </pc:sldMkLst>
        <pc:spChg chg="mod">
          <ac:chgData name="박종혁" userId="9a5a0167-184b-4d0d-9c4f-b8356950dc1b" providerId="ADAL" clId="{99CB0B7E-4C09-4B77-A227-115D3EA630FC}" dt="2021-03-09T14:29:54.700" v="4651" actId="20577"/>
          <ac:spMkLst>
            <pc:docMk/>
            <pc:sldMk cId="996597301" sldId="289"/>
            <ac:spMk id="14" creationId="{8A4DC5EB-754A-4126-895A-AF49DAB42ABF}"/>
          </ac:spMkLst>
        </pc:spChg>
      </pc:sldChg>
      <pc:sldChg chg="modSp mod ord">
        <pc:chgData name="박종혁" userId="9a5a0167-184b-4d0d-9c4f-b8356950dc1b" providerId="ADAL" clId="{99CB0B7E-4C09-4B77-A227-115D3EA630FC}" dt="2021-03-09T10:46:20.484" v="131" actId="20577"/>
        <pc:sldMkLst>
          <pc:docMk/>
          <pc:sldMk cId="3625298836" sldId="290"/>
        </pc:sldMkLst>
        <pc:spChg chg="mod">
          <ac:chgData name="박종혁" userId="9a5a0167-184b-4d0d-9c4f-b8356950dc1b" providerId="ADAL" clId="{99CB0B7E-4C09-4B77-A227-115D3EA630FC}" dt="2021-03-09T10:46:20.484" v="131" actId="20577"/>
          <ac:spMkLst>
            <pc:docMk/>
            <pc:sldMk cId="3625298836" sldId="290"/>
            <ac:spMk id="11" creationId="{44E2C21B-B5B7-4487-87E4-7643BF0560E5}"/>
          </ac:spMkLst>
        </pc:spChg>
      </pc:sldChg>
      <pc:sldChg chg="ord setBg">
        <pc:chgData name="박종혁" userId="9a5a0167-184b-4d0d-9c4f-b8356950dc1b" providerId="ADAL" clId="{99CB0B7E-4C09-4B77-A227-115D3EA630FC}" dt="2021-03-09T10:45:19.242" v="105"/>
        <pc:sldMkLst>
          <pc:docMk/>
          <pc:sldMk cId="3883409486" sldId="291"/>
        </pc:sldMkLst>
      </pc:sldChg>
      <pc:sldChg chg="addSp delSp modSp add mod ord setBg">
        <pc:chgData name="박종혁" userId="9a5a0167-184b-4d0d-9c4f-b8356950dc1b" providerId="ADAL" clId="{99CB0B7E-4C09-4B77-A227-115D3EA630FC}" dt="2021-03-09T14:29:45.453" v="4644"/>
        <pc:sldMkLst>
          <pc:docMk/>
          <pc:sldMk cId="1543434141" sldId="292"/>
        </pc:sldMkLst>
        <pc:spChg chg="add del mod">
          <ac:chgData name="박종혁" userId="9a5a0167-184b-4d0d-9c4f-b8356950dc1b" providerId="ADAL" clId="{99CB0B7E-4C09-4B77-A227-115D3EA630FC}" dt="2021-03-09T10:49:25.392" v="453" actId="478"/>
          <ac:spMkLst>
            <pc:docMk/>
            <pc:sldMk cId="1543434141" sldId="292"/>
            <ac:spMk id="6" creationId="{AEC4E4C2-7C18-40D7-AFAC-AF961BC7BCCB}"/>
          </ac:spMkLst>
        </pc:spChg>
        <pc:spChg chg="add del mod">
          <ac:chgData name="박종혁" userId="9a5a0167-184b-4d0d-9c4f-b8356950dc1b" providerId="ADAL" clId="{99CB0B7E-4C09-4B77-A227-115D3EA630FC}" dt="2021-03-09T14:29:45.453" v="4644"/>
          <ac:spMkLst>
            <pc:docMk/>
            <pc:sldMk cId="1543434141" sldId="292"/>
            <ac:spMk id="10" creationId="{8DDAD5F5-53A0-4807-835A-BCDC581C3F43}"/>
          </ac:spMkLst>
        </pc:spChg>
        <pc:spChg chg="del">
          <ac:chgData name="박종혁" userId="9a5a0167-184b-4d0d-9c4f-b8356950dc1b" providerId="ADAL" clId="{99CB0B7E-4C09-4B77-A227-115D3EA630FC}" dt="2021-03-09T10:48:00.548" v="312" actId="478"/>
          <ac:spMkLst>
            <pc:docMk/>
            <pc:sldMk cId="1543434141" sldId="292"/>
            <ac:spMk id="11" creationId="{653EFF29-CC92-49F9-8972-4A9E735C2FDB}"/>
          </ac:spMkLst>
        </pc:spChg>
        <pc:spChg chg="mod">
          <ac:chgData name="박종혁" userId="9a5a0167-184b-4d0d-9c4f-b8356950dc1b" providerId="ADAL" clId="{99CB0B7E-4C09-4B77-A227-115D3EA630FC}" dt="2021-03-09T11:05:02.019" v="1532" actId="1076"/>
          <ac:spMkLst>
            <pc:docMk/>
            <pc:sldMk cId="1543434141" sldId="292"/>
            <ac:spMk id="12" creationId="{6726DE73-8707-4BD7-A2C2-CE464CDC8924}"/>
          </ac:spMkLst>
        </pc:spChg>
        <pc:picChg chg="del">
          <ac:chgData name="박종혁" userId="9a5a0167-184b-4d0d-9c4f-b8356950dc1b" providerId="ADAL" clId="{99CB0B7E-4C09-4B77-A227-115D3EA630FC}" dt="2021-03-09T10:47:59.004" v="311" actId="478"/>
          <ac:picMkLst>
            <pc:docMk/>
            <pc:sldMk cId="1543434141" sldId="292"/>
            <ac:picMk id="16" creationId="{00082B75-83FF-495D-ABE9-BDB86A1DE224}"/>
          </ac:picMkLst>
        </pc:picChg>
      </pc:sldChg>
      <pc:sldChg chg="add del setBg">
        <pc:chgData name="박종혁" userId="9a5a0167-184b-4d0d-9c4f-b8356950dc1b" providerId="ADAL" clId="{99CB0B7E-4C09-4B77-A227-115D3EA630FC}" dt="2021-03-09T10:48:22.391" v="321"/>
        <pc:sldMkLst>
          <pc:docMk/>
          <pc:sldMk cId="859585178" sldId="293"/>
        </pc:sldMkLst>
      </pc:sldChg>
      <pc:sldChg chg="new del">
        <pc:chgData name="박종혁" userId="9a5a0167-184b-4d0d-9c4f-b8356950dc1b" providerId="ADAL" clId="{99CB0B7E-4C09-4B77-A227-115D3EA630FC}" dt="2021-03-09T11:13:19.479" v="1779" actId="47"/>
        <pc:sldMkLst>
          <pc:docMk/>
          <pc:sldMk cId="1098063453" sldId="293"/>
        </pc:sldMkLst>
      </pc:sldChg>
      <pc:sldChg chg="modSp add mod ord setBg">
        <pc:chgData name="박종혁" userId="9a5a0167-184b-4d0d-9c4f-b8356950dc1b" providerId="ADAL" clId="{99CB0B7E-4C09-4B77-A227-115D3EA630FC}" dt="2021-03-09T14:24:43.492" v="4618" actId="20577"/>
        <pc:sldMkLst>
          <pc:docMk/>
          <pc:sldMk cId="2712461946" sldId="293"/>
        </pc:sldMkLst>
        <pc:spChg chg="mod">
          <ac:chgData name="박종혁" userId="9a5a0167-184b-4d0d-9c4f-b8356950dc1b" providerId="ADAL" clId="{99CB0B7E-4C09-4B77-A227-115D3EA630FC}" dt="2021-03-09T14:24:43.492" v="4618" actId="20577"/>
          <ac:spMkLst>
            <pc:docMk/>
            <pc:sldMk cId="2712461946" sldId="293"/>
            <ac:spMk id="15" creationId="{79FF72F6-3BC0-4626-8F70-8B1741842DF7}"/>
          </ac:spMkLst>
        </pc:spChg>
      </pc:sldChg>
      <pc:sldChg chg="modSp add del mod setBg">
        <pc:chgData name="박종혁" userId="9a5a0167-184b-4d0d-9c4f-b8356950dc1b" providerId="ADAL" clId="{99CB0B7E-4C09-4B77-A227-115D3EA630FC}" dt="2021-03-09T11:41:40.880" v="3866" actId="47"/>
        <pc:sldMkLst>
          <pc:docMk/>
          <pc:sldMk cId="4043985619" sldId="293"/>
        </pc:sldMkLst>
        <pc:spChg chg="mod">
          <ac:chgData name="박종혁" userId="9a5a0167-184b-4d0d-9c4f-b8356950dc1b" providerId="ADAL" clId="{99CB0B7E-4C09-4B77-A227-115D3EA630FC}" dt="2021-03-09T11:34:10.718" v="3865" actId="20577"/>
          <ac:spMkLst>
            <pc:docMk/>
            <pc:sldMk cId="4043985619" sldId="293"/>
            <ac:spMk id="10" creationId="{8DDAD5F5-53A0-4807-835A-BCDC581C3F43}"/>
          </ac:spMkLst>
        </pc:spChg>
        <pc:spChg chg="mod">
          <ac:chgData name="박종혁" userId="9a5a0167-184b-4d0d-9c4f-b8356950dc1b" providerId="ADAL" clId="{99CB0B7E-4C09-4B77-A227-115D3EA630FC}" dt="2021-03-09T11:33:42.650" v="3820" actId="1076"/>
          <ac:spMkLst>
            <pc:docMk/>
            <pc:sldMk cId="4043985619" sldId="293"/>
            <ac:spMk id="12" creationId="{6726DE73-8707-4BD7-A2C2-CE464CDC8924}"/>
          </ac:spMkLst>
        </pc:spChg>
      </pc:sldChg>
      <pc:sldChg chg="new del">
        <pc:chgData name="박종혁" userId="9a5a0167-184b-4d0d-9c4f-b8356950dc1b" providerId="ADAL" clId="{99CB0B7E-4C09-4B77-A227-115D3EA630FC}" dt="2021-03-09T11:13:20.300" v="1780" actId="47"/>
        <pc:sldMkLst>
          <pc:docMk/>
          <pc:sldMk cId="2219362490" sldId="294"/>
        </pc:sldMkLst>
      </pc:sldChg>
    </pc:docChg>
  </pc:docChgLst>
  <pc:docChgLst>
    <pc:chgData name="박종혁" userId="9a5a0167-184b-4d0d-9c4f-b8356950dc1b" providerId="ADAL" clId="{80718405-19AD-40E9-A1B3-9E03EC2B5148}"/>
    <pc:docChg chg="undo custSel addSld delSld modSld sldOrd">
      <pc:chgData name="박종혁" userId="9a5a0167-184b-4d0d-9c4f-b8356950dc1b" providerId="ADAL" clId="{80718405-19AD-40E9-A1B3-9E03EC2B5148}" dt="2021-03-30T13:30:40.720" v="5461" actId="1076"/>
      <pc:docMkLst>
        <pc:docMk/>
      </pc:docMkLst>
      <pc:sldChg chg="del">
        <pc:chgData name="박종혁" userId="9a5a0167-184b-4d0d-9c4f-b8356950dc1b" providerId="ADAL" clId="{80718405-19AD-40E9-A1B3-9E03EC2B5148}" dt="2021-03-30T11:46:41.314" v="9" actId="47"/>
        <pc:sldMkLst>
          <pc:docMk/>
          <pc:sldMk cId="3225204452" sldId="256"/>
        </pc:sldMkLst>
      </pc:sldChg>
      <pc:sldChg chg="del">
        <pc:chgData name="박종혁" userId="9a5a0167-184b-4d0d-9c4f-b8356950dc1b" providerId="ADAL" clId="{80718405-19AD-40E9-A1B3-9E03EC2B5148}" dt="2021-03-30T11:54:50.459" v="399" actId="47"/>
        <pc:sldMkLst>
          <pc:docMk/>
          <pc:sldMk cId="1209940334" sldId="266"/>
        </pc:sldMkLst>
      </pc:sldChg>
      <pc:sldChg chg="delSp modSp del mod">
        <pc:chgData name="박종혁" userId="9a5a0167-184b-4d0d-9c4f-b8356950dc1b" providerId="ADAL" clId="{80718405-19AD-40E9-A1B3-9E03EC2B5148}" dt="2021-03-30T11:46:01.464" v="6" actId="47"/>
        <pc:sldMkLst>
          <pc:docMk/>
          <pc:sldMk cId="863805487" sldId="268"/>
        </pc:sldMkLst>
        <pc:spChg chg="mod">
          <ac:chgData name="박종혁" userId="9a5a0167-184b-4d0d-9c4f-b8356950dc1b" providerId="ADAL" clId="{80718405-19AD-40E9-A1B3-9E03EC2B5148}" dt="2021-03-30T11:45:59.242" v="5" actId="1076"/>
          <ac:spMkLst>
            <pc:docMk/>
            <pc:sldMk cId="863805487" sldId="268"/>
            <ac:spMk id="2" creationId="{00000000-0000-0000-0000-000000000000}"/>
          </ac:spMkLst>
        </pc:spChg>
        <pc:spChg chg="mod">
          <ac:chgData name="박종혁" userId="9a5a0167-184b-4d0d-9c4f-b8356950dc1b" providerId="ADAL" clId="{80718405-19AD-40E9-A1B3-9E03EC2B5148}" dt="2021-03-30T11:45:59.242" v="5" actId="1076"/>
          <ac:spMkLst>
            <pc:docMk/>
            <pc:sldMk cId="863805487" sldId="268"/>
            <ac:spMk id="3" creationId="{00000000-0000-0000-0000-000000000000}"/>
          </ac:spMkLst>
        </pc:spChg>
        <pc:spChg chg="mod">
          <ac:chgData name="박종혁" userId="9a5a0167-184b-4d0d-9c4f-b8356950dc1b" providerId="ADAL" clId="{80718405-19AD-40E9-A1B3-9E03EC2B5148}" dt="2021-03-30T11:45:59.242" v="5" actId="1076"/>
          <ac:spMkLst>
            <pc:docMk/>
            <pc:sldMk cId="863805487" sldId="268"/>
            <ac:spMk id="4" creationId="{00000000-0000-0000-0000-000000000000}"/>
          </ac:spMkLst>
        </pc:spChg>
        <pc:spChg chg="del mod">
          <ac:chgData name="박종혁" userId="9a5a0167-184b-4d0d-9c4f-b8356950dc1b" providerId="ADAL" clId="{80718405-19AD-40E9-A1B3-9E03EC2B5148}" dt="2021-03-30T11:45:38.443" v="4" actId="478"/>
          <ac:spMkLst>
            <pc:docMk/>
            <pc:sldMk cId="863805487" sldId="268"/>
            <ac:spMk id="12" creationId="{B51C161F-544D-4920-A99A-9299E2752D33}"/>
          </ac:spMkLst>
        </pc:spChg>
        <pc:spChg chg="del">
          <ac:chgData name="박종혁" userId="9a5a0167-184b-4d0d-9c4f-b8356950dc1b" providerId="ADAL" clId="{80718405-19AD-40E9-A1B3-9E03EC2B5148}" dt="2021-03-30T11:45:36.730" v="1" actId="478"/>
          <ac:spMkLst>
            <pc:docMk/>
            <pc:sldMk cId="863805487" sldId="268"/>
            <ac:spMk id="13" creationId="{F568DE3E-819E-4BA2-BC47-3D61FE0FE386}"/>
          </ac:spMkLst>
        </pc:spChg>
        <pc:spChg chg="del">
          <ac:chgData name="박종혁" userId="9a5a0167-184b-4d0d-9c4f-b8356950dc1b" providerId="ADAL" clId="{80718405-19AD-40E9-A1B3-9E03EC2B5148}" dt="2021-03-30T11:45:35.779" v="0" actId="478"/>
          <ac:spMkLst>
            <pc:docMk/>
            <pc:sldMk cId="863805487" sldId="268"/>
            <ac:spMk id="58" creationId="{00000000-0000-0000-0000-000000000000}"/>
          </ac:spMkLst>
        </pc:spChg>
        <pc:spChg chg="del">
          <ac:chgData name="박종혁" userId="9a5a0167-184b-4d0d-9c4f-b8356950dc1b" providerId="ADAL" clId="{80718405-19AD-40E9-A1B3-9E03EC2B5148}" dt="2021-03-30T11:45:37.290" v="2" actId="478"/>
          <ac:spMkLst>
            <pc:docMk/>
            <pc:sldMk cId="863805487" sldId="268"/>
            <ac:spMk id="59" creationId="{00000000-0000-0000-0000-000000000000}"/>
          </ac:spMkLst>
        </pc:spChg>
        <pc:spChg chg="mod">
          <ac:chgData name="박종혁" userId="9a5a0167-184b-4d0d-9c4f-b8356950dc1b" providerId="ADAL" clId="{80718405-19AD-40E9-A1B3-9E03EC2B5148}" dt="2021-03-30T11:45:59.242" v="5" actId="1076"/>
          <ac:spMkLst>
            <pc:docMk/>
            <pc:sldMk cId="863805487" sldId="268"/>
            <ac:spMk id="61" creationId="{00000000-0000-0000-0000-000000000000}"/>
          </ac:spMkLst>
        </pc:spChg>
      </pc:sldChg>
      <pc:sldChg chg="del">
        <pc:chgData name="박종혁" userId="9a5a0167-184b-4d0d-9c4f-b8356950dc1b" providerId="ADAL" clId="{80718405-19AD-40E9-A1B3-9E03EC2B5148}" dt="2021-03-30T11:54:48.756" v="397" actId="47"/>
        <pc:sldMkLst>
          <pc:docMk/>
          <pc:sldMk cId="268174642" sldId="269"/>
        </pc:sldMkLst>
      </pc:sldChg>
      <pc:sldChg chg="addSp delSp modSp mod">
        <pc:chgData name="박종혁" userId="9a5a0167-184b-4d0d-9c4f-b8356950dc1b" providerId="ADAL" clId="{80718405-19AD-40E9-A1B3-9E03EC2B5148}" dt="2021-03-30T11:54:34.481" v="394" actId="20577"/>
        <pc:sldMkLst>
          <pc:docMk/>
          <pc:sldMk cId="2668978311" sldId="275"/>
        </pc:sldMkLst>
        <pc:spChg chg="mod">
          <ac:chgData name="박종혁" userId="9a5a0167-184b-4d0d-9c4f-b8356950dc1b" providerId="ADAL" clId="{80718405-19AD-40E9-A1B3-9E03EC2B5148}" dt="2021-03-30T11:54:34.481" v="394" actId="20577"/>
          <ac:spMkLst>
            <pc:docMk/>
            <pc:sldMk cId="2668978311" sldId="275"/>
            <ac:spMk id="10" creationId="{8DDAD5F5-53A0-4807-835A-BCDC581C3F43}"/>
          </ac:spMkLst>
        </pc:spChg>
        <pc:spChg chg="add del mod">
          <ac:chgData name="박종혁" userId="9a5a0167-184b-4d0d-9c4f-b8356950dc1b" providerId="ADAL" clId="{80718405-19AD-40E9-A1B3-9E03EC2B5148}" dt="2021-03-30T11:50:02.937" v="109" actId="478"/>
          <ac:spMkLst>
            <pc:docMk/>
            <pc:sldMk cId="2668978311" sldId="275"/>
            <ac:spMk id="11" creationId="{653EFF29-CC92-49F9-8972-4A9E735C2FDB}"/>
          </ac:spMkLst>
        </pc:spChg>
        <pc:picChg chg="del">
          <ac:chgData name="박종혁" userId="9a5a0167-184b-4d0d-9c4f-b8356950dc1b" providerId="ADAL" clId="{80718405-19AD-40E9-A1B3-9E03EC2B5148}" dt="2021-03-30T11:46:56.837" v="11" actId="478"/>
          <ac:picMkLst>
            <pc:docMk/>
            <pc:sldMk cId="2668978311" sldId="275"/>
            <ac:picMk id="16" creationId="{00082B75-83FF-495D-ABE9-BDB86A1DE224}"/>
          </ac:picMkLst>
        </pc:picChg>
        <pc:picChg chg="add mod">
          <ac:chgData name="박종혁" userId="9a5a0167-184b-4d0d-9c4f-b8356950dc1b" providerId="ADAL" clId="{80718405-19AD-40E9-A1B3-9E03EC2B5148}" dt="2021-03-30T11:50:26.195" v="119" actId="1076"/>
          <ac:picMkLst>
            <pc:docMk/>
            <pc:sldMk cId="2668978311" sldId="275"/>
            <ac:picMk id="1026" creationId="{7614785E-7EDB-407B-A033-D2757A123720}"/>
          </ac:picMkLst>
        </pc:picChg>
        <pc:picChg chg="add del mod">
          <ac:chgData name="박종혁" userId="9a5a0167-184b-4d0d-9c4f-b8356950dc1b" providerId="ADAL" clId="{80718405-19AD-40E9-A1B3-9E03EC2B5148}" dt="2021-03-30T11:50:04.833" v="110" actId="478"/>
          <ac:picMkLst>
            <pc:docMk/>
            <pc:sldMk cId="2668978311" sldId="275"/>
            <ac:picMk id="1028" creationId="{97091155-B110-4232-AECA-49969DCEABE6}"/>
          </ac:picMkLst>
        </pc:picChg>
        <pc:picChg chg="add mod">
          <ac:chgData name="박종혁" userId="9a5a0167-184b-4d0d-9c4f-b8356950dc1b" providerId="ADAL" clId="{80718405-19AD-40E9-A1B3-9E03EC2B5148}" dt="2021-03-30T11:50:23.394" v="118" actId="1076"/>
          <ac:picMkLst>
            <pc:docMk/>
            <pc:sldMk cId="2668978311" sldId="275"/>
            <ac:picMk id="1030" creationId="{0D13273C-E134-4060-AED1-816F8F872FE2}"/>
          </ac:picMkLst>
        </pc:picChg>
      </pc:sldChg>
      <pc:sldChg chg="del">
        <pc:chgData name="박종혁" userId="9a5a0167-184b-4d0d-9c4f-b8356950dc1b" providerId="ADAL" clId="{80718405-19AD-40E9-A1B3-9E03EC2B5148}" dt="2021-03-30T11:54:49.673" v="398" actId="47"/>
        <pc:sldMkLst>
          <pc:docMk/>
          <pc:sldMk cId="984182951" sldId="278"/>
        </pc:sldMkLst>
      </pc:sldChg>
      <pc:sldChg chg="del">
        <pc:chgData name="박종혁" userId="9a5a0167-184b-4d0d-9c4f-b8356950dc1b" providerId="ADAL" clId="{80718405-19AD-40E9-A1B3-9E03EC2B5148}" dt="2021-03-30T11:46:40.376" v="8" actId="47"/>
        <pc:sldMkLst>
          <pc:docMk/>
          <pc:sldMk cId="3600904974" sldId="282"/>
        </pc:sldMkLst>
      </pc:sldChg>
      <pc:sldChg chg="del">
        <pc:chgData name="박종혁" userId="9a5a0167-184b-4d0d-9c4f-b8356950dc1b" providerId="ADAL" clId="{80718405-19AD-40E9-A1B3-9E03EC2B5148}" dt="2021-03-30T11:55:04.086" v="400" actId="47"/>
        <pc:sldMkLst>
          <pc:docMk/>
          <pc:sldMk cId="737501246" sldId="288"/>
        </pc:sldMkLst>
      </pc:sldChg>
      <pc:sldChg chg="del">
        <pc:chgData name="박종혁" userId="9a5a0167-184b-4d0d-9c4f-b8356950dc1b" providerId="ADAL" clId="{80718405-19AD-40E9-A1B3-9E03EC2B5148}" dt="2021-03-30T11:54:47.659" v="396" actId="47"/>
        <pc:sldMkLst>
          <pc:docMk/>
          <pc:sldMk cId="996597301" sldId="289"/>
        </pc:sldMkLst>
      </pc:sldChg>
      <pc:sldChg chg="delSp modSp del mod">
        <pc:chgData name="박종혁" userId="9a5a0167-184b-4d0d-9c4f-b8356950dc1b" providerId="ADAL" clId="{80718405-19AD-40E9-A1B3-9E03EC2B5148}" dt="2021-03-30T12:31:01.062" v="2587" actId="47"/>
        <pc:sldMkLst>
          <pc:docMk/>
          <pc:sldMk cId="3625298836" sldId="290"/>
        </pc:sldMkLst>
        <pc:spChg chg="del">
          <ac:chgData name="박종혁" userId="9a5a0167-184b-4d0d-9c4f-b8356950dc1b" providerId="ADAL" clId="{80718405-19AD-40E9-A1B3-9E03EC2B5148}" dt="2021-03-30T12:30:25.752" v="2578" actId="478"/>
          <ac:spMkLst>
            <pc:docMk/>
            <pc:sldMk cId="3625298836" sldId="290"/>
            <ac:spMk id="11" creationId="{44E2C21B-B5B7-4487-87E4-7643BF0560E5}"/>
          </ac:spMkLst>
        </pc:spChg>
        <pc:spChg chg="mod">
          <ac:chgData name="박종혁" userId="9a5a0167-184b-4d0d-9c4f-b8356950dc1b" providerId="ADAL" clId="{80718405-19AD-40E9-A1B3-9E03EC2B5148}" dt="2021-03-30T12:30:46.857" v="2584" actId="1076"/>
          <ac:spMkLst>
            <pc:docMk/>
            <pc:sldMk cId="3625298836" sldId="290"/>
            <ac:spMk id="13" creationId="{C9B76AD7-C165-4727-A932-EAEAF615826C}"/>
          </ac:spMkLst>
        </pc:spChg>
        <pc:picChg chg="del">
          <ac:chgData name="박종혁" userId="9a5a0167-184b-4d0d-9c4f-b8356950dc1b" providerId="ADAL" clId="{80718405-19AD-40E9-A1B3-9E03EC2B5148}" dt="2021-03-30T12:30:23.697" v="2575" actId="478"/>
          <ac:picMkLst>
            <pc:docMk/>
            <pc:sldMk cId="3625298836" sldId="290"/>
            <ac:picMk id="8" creationId="{2E3FB821-FCCF-4D2D-B701-46AA0CA67C02}"/>
          </ac:picMkLst>
        </pc:picChg>
        <pc:picChg chg="del">
          <ac:chgData name="박종혁" userId="9a5a0167-184b-4d0d-9c4f-b8356950dc1b" providerId="ADAL" clId="{80718405-19AD-40E9-A1B3-9E03EC2B5148}" dt="2021-03-30T12:30:24.229" v="2576" actId="478"/>
          <ac:picMkLst>
            <pc:docMk/>
            <pc:sldMk cId="3625298836" sldId="290"/>
            <ac:picMk id="9" creationId="{0C7D40E1-69A3-4C99-B539-E710F9AE5383}"/>
          </ac:picMkLst>
        </pc:picChg>
        <pc:picChg chg="del">
          <ac:chgData name="박종혁" userId="9a5a0167-184b-4d0d-9c4f-b8356950dc1b" providerId="ADAL" clId="{80718405-19AD-40E9-A1B3-9E03EC2B5148}" dt="2021-03-30T12:30:24.615" v="2577" actId="478"/>
          <ac:picMkLst>
            <pc:docMk/>
            <pc:sldMk cId="3625298836" sldId="290"/>
            <ac:picMk id="10" creationId="{5F43B9BD-5E30-42FF-AB40-D39A10B9BC64}"/>
          </ac:picMkLst>
        </pc:picChg>
      </pc:sldChg>
      <pc:sldChg chg="del">
        <pc:chgData name="박종혁" userId="9a5a0167-184b-4d0d-9c4f-b8356950dc1b" providerId="ADAL" clId="{80718405-19AD-40E9-A1B3-9E03EC2B5148}" dt="2021-03-30T11:54:44.957" v="395" actId="47"/>
        <pc:sldMkLst>
          <pc:docMk/>
          <pc:sldMk cId="3883409486" sldId="291"/>
        </pc:sldMkLst>
      </pc:sldChg>
      <pc:sldChg chg="addSp delSp modSp add mod modNotesTx">
        <pc:chgData name="박종혁" userId="9a5a0167-184b-4d0d-9c4f-b8356950dc1b" providerId="ADAL" clId="{80718405-19AD-40E9-A1B3-9E03EC2B5148}" dt="2021-03-30T12:02:00.803" v="619" actId="1076"/>
        <pc:sldMkLst>
          <pc:docMk/>
          <pc:sldMk cId="76505705" sldId="292"/>
        </pc:sldMkLst>
        <pc:spChg chg="add mod">
          <ac:chgData name="박종혁" userId="9a5a0167-184b-4d0d-9c4f-b8356950dc1b" providerId="ADAL" clId="{80718405-19AD-40E9-A1B3-9E03EC2B5148}" dt="2021-03-30T12:02:00.803" v="619" actId="1076"/>
          <ac:spMkLst>
            <pc:docMk/>
            <pc:sldMk cId="76505705" sldId="292"/>
            <ac:spMk id="9" creationId="{331E2384-E37C-4C3A-8E98-74F2D13358BE}"/>
          </ac:spMkLst>
        </pc:spChg>
        <pc:spChg chg="add del mod">
          <ac:chgData name="박종혁" userId="9a5a0167-184b-4d0d-9c4f-b8356950dc1b" providerId="ADAL" clId="{80718405-19AD-40E9-A1B3-9E03EC2B5148}" dt="2021-03-30T11:52:54.681" v="358"/>
          <ac:spMkLst>
            <pc:docMk/>
            <pc:sldMk cId="76505705" sldId="292"/>
            <ac:spMk id="10" creationId="{8DDAD5F5-53A0-4807-835A-BCDC581C3F43}"/>
          </ac:spMkLst>
        </pc:spChg>
        <pc:spChg chg="mod">
          <ac:chgData name="박종혁" userId="9a5a0167-184b-4d0d-9c4f-b8356950dc1b" providerId="ADAL" clId="{80718405-19AD-40E9-A1B3-9E03EC2B5148}" dt="2021-03-30T11:52:53.813" v="356" actId="14100"/>
          <ac:spMkLst>
            <pc:docMk/>
            <pc:sldMk cId="76505705" sldId="292"/>
            <ac:spMk id="11" creationId="{653EFF29-CC92-49F9-8972-4A9E735C2FDB}"/>
          </ac:spMkLst>
        </pc:spChg>
        <pc:picChg chg="del">
          <ac:chgData name="박종혁" userId="9a5a0167-184b-4d0d-9c4f-b8356950dc1b" providerId="ADAL" clId="{80718405-19AD-40E9-A1B3-9E03EC2B5148}" dt="2021-03-30T11:51:13.536" v="121" actId="478"/>
          <ac:picMkLst>
            <pc:docMk/>
            <pc:sldMk cId="76505705" sldId="292"/>
            <ac:picMk id="1026" creationId="{7614785E-7EDB-407B-A033-D2757A123720}"/>
          </ac:picMkLst>
        </pc:picChg>
        <pc:picChg chg="del">
          <ac:chgData name="박종혁" userId="9a5a0167-184b-4d0d-9c4f-b8356950dc1b" providerId="ADAL" clId="{80718405-19AD-40E9-A1B3-9E03EC2B5148}" dt="2021-03-30T11:51:15.078" v="122" actId="478"/>
          <ac:picMkLst>
            <pc:docMk/>
            <pc:sldMk cId="76505705" sldId="292"/>
            <ac:picMk id="1030" creationId="{0D13273C-E134-4060-AED1-816F8F872FE2}"/>
          </ac:picMkLst>
        </pc:picChg>
        <pc:picChg chg="add mod">
          <ac:chgData name="박종혁" userId="9a5a0167-184b-4d0d-9c4f-b8356950dc1b" providerId="ADAL" clId="{80718405-19AD-40E9-A1B3-9E03EC2B5148}" dt="2021-03-30T11:53:25.167" v="372" actId="1076"/>
          <ac:picMkLst>
            <pc:docMk/>
            <pc:sldMk cId="76505705" sldId="292"/>
            <ac:picMk id="2050" creationId="{AEC30D8E-E739-44CB-B920-CA822FB97188}"/>
          </ac:picMkLst>
        </pc:picChg>
        <pc:picChg chg="add del mod">
          <ac:chgData name="박종혁" userId="9a5a0167-184b-4d0d-9c4f-b8356950dc1b" providerId="ADAL" clId="{80718405-19AD-40E9-A1B3-9E03EC2B5148}" dt="2021-03-30T11:53:18.614" v="370" actId="478"/>
          <ac:picMkLst>
            <pc:docMk/>
            <pc:sldMk cId="76505705" sldId="292"/>
            <ac:picMk id="2052" creationId="{56A735B6-5D36-4A85-88EF-83B6787FA433}"/>
          </ac:picMkLst>
        </pc:picChg>
      </pc:sldChg>
      <pc:sldChg chg="del">
        <pc:chgData name="박종혁" userId="9a5a0167-184b-4d0d-9c4f-b8356950dc1b" providerId="ADAL" clId="{80718405-19AD-40E9-A1B3-9E03EC2B5148}" dt="2021-03-30T11:46:42.047" v="10" actId="47"/>
        <pc:sldMkLst>
          <pc:docMk/>
          <pc:sldMk cId="1543434141" sldId="292"/>
        </pc:sldMkLst>
      </pc:sldChg>
      <pc:sldChg chg="addSp delSp modSp add mod">
        <pc:chgData name="박종혁" userId="9a5a0167-184b-4d0d-9c4f-b8356950dc1b" providerId="ADAL" clId="{80718405-19AD-40E9-A1B3-9E03EC2B5148}" dt="2021-03-30T12:02:06.019" v="621"/>
        <pc:sldMkLst>
          <pc:docMk/>
          <pc:sldMk cId="1857740472" sldId="293"/>
        </pc:sldMkLst>
        <pc:spChg chg="add del mod">
          <ac:chgData name="박종혁" userId="9a5a0167-184b-4d0d-9c4f-b8356950dc1b" providerId="ADAL" clId="{80718405-19AD-40E9-A1B3-9E03EC2B5148}" dt="2021-03-30T12:02:05.147" v="620" actId="478"/>
          <ac:spMkLst>
            <pc:docMk/>
            <pc:sldMk cId="1857740472" sldId="293"/>
            <ac:spMk id="8" creationId="{1F839661-B30C-46A1-9A06-CB130A38677A}"/>
          </ac:spMkLst>
        </pc:spChg>
        <pc:spChg chg="del">
          <ac:chgData name="박종혁" userId="9a5a0167-184b-4d0d-9c4f-b8356950dc1b" providerId="ADAL" clId="{80718405-19AD-40E9-A1B3-9E03EC2B5148}" dt="2021-03-30T12:01:39.367" v="618" actId="478"/>
          <ac:spMkLst>
            <pc:docMk/>
            <pc:sldMk cId="1857740472" sldId="293"/>
            <ac:spMk id="9" creationId="{331E2384-E37C-4C3A-8E98-74F2D13358BE}"/>
          </ac:spMkLst>
        </pc:spChg>
        <pc:spChg chg="add mod">
          <ac:chgData name="박종혁" userId="9a5a0167-184b-4d0d-9c4f-b8356950dc1b" providerId="ADAL" clId="{80718405-19AD-40E9-A1B3-9E03EC2B5148}" dt="2021-03-30T12:02:06.019" v="621"/>
          <ac:spMkLst>
            <pc:docMk/>
            <pc:sldMk cId="1857740472" sldId="293"/>
            <ac:spMk id="10" creationId="{038F5D0D-9AD2-4079-8A2E-31D202118502}"/>
          </ac:spMkLst>
        </pc:spChg>
        <pc:picChg chg="del">
          <ac:chgData name="박종혁" userId="9a5a0167-184b-4d0d-9c4f-b8356950dc1b" providerId="ADAL" clId="{80718405-19AD-40E9-A1B3-9E03EC2B5148}" dt="2021-03-30T11:53:41.476" v="379" actId="478"/>
          <ac:picMkLst>
            <pc:docMk/>
            <pc:sldMk cId="1857740472" sldId="293"/>
            <ac:picMk id="2050" creationId="{AEC30D8E-E739-44CB-B920-CA822FB97188}"/>
          </ac:picMkLst>
        </pc:picChg>
        <pc:picChg chg="add del mod">
          <ac:chgData name="박종혁" userId="9a5a0167-184b-4d0d-9c4f-b8356950dc1b" providerId="ADAL" clId="{80718405-19AD-40E9-A1B3-9E03EC2B5148}" dt="2021-03-30T11:56:15.844" v="529" actId="478"/>
          <ac:picMkLst>
            <pc:docMk/>
            <pc:sldMk cId="1857740472" sldId="293"/>
            <ac:picMk id="3074" creationId="{3DFE0EF1-800C-41D7-817C-E428D3D27F3C}"/>
          </ac:picMkLst>
        </pc:picChg>
        <pc:picChg chg="add mod">
          <ac:chgData name="박종혁" userId="9a5a0167-184b-4d0d-9c4f-b8356950dc1b" providerId="ADAL" clId="{80718405-19AD-40E9-A1B3-9E03EC2B5148}" dt="2021-03-30T11:56:32.650" v="535" actId="1076"/>
          <ac:picMkLst>
            <pc:docMk/>
            <pc:sldMk cId="1857740472" sldId="293"/>
            <ac:picMk id="3076" creationId="{02261AFC-7F02-42DC-B699-ED944C430A9D}"/>
          </ac:picMkLst>
        </pc:picChg>
      </pc:sldChg>
      <pc:sldChg chg="del">
        <pc:chgData name="박종혁" userId="9a5a0167-184b-4d0d-9c4f-b8356950dc1b" providerId="ADAL" clId="{80718405-19AD-40E9-A1B3-9E03EC2B5148}" dt="2021-03-30T11:46:39.490" v="7" actId="47"/>
        <pc:sldMkLst>
          <pc:docMk/>
          <pc:sldMk cId="2712461946" sldId="293"/>
        </pc:sldMkLst>
      </pc:sldChg>
      <pc:sldChg chg="addSp delSp modSp add mod ord">
        <pc:chgData name="박종혁" userId="9a5a0167-184b-4d0d-9c4f-b8356950dc1b" providerId="ADAL" clId="{80718405-19AD-40E9-A1B3-9E03EC2B5148}" dt="2021-03-30T12:02:51.420" v="625" actId="1076"/>
        <pc:sldMkLst>
          <pc:docMk/>
          <pc:sldMk cId="1979095494" sldId="294"/>
        </pc:sldMkLst>
        <pc:picChg chg="add del mod modCrop">
          <ac:chgData name="박종혁" userId="9a5a0167-184b-4d0d-9c4f-b8356950dc1b" providerId="ADAL" clId="{80718405-19AD-40E9-A1B3-9E03EC2B5148}" dt="2021-03-30T12:02:44.877" v="623" actId="478"/>
          <ac:picMkLst>
            <pc:docMk/>
            <pc:sldMk cId="1979095494" sldId="294"/>
            <ac:picMk id="3" creationId="{D8E3B388-32E1-4F59-967F-0B685847BBCE}"/>
          </ac:picMkLst>
        </pc:picChg>
        <pc:picChg chg="add mod">
          <ac:chgData name="박종혁" userId="9a5a0167-184b-4d0d-9c4f-b8356950dc1b" providerId="ADAL" clId="{80718405-19AD-40E9-A1B3-9E03EC2B5148}" dt="2021-03-30T12:02:51.420" v="625" actId="1076"/>
          <ac:picMkLst>
            <pc:docMk/>
            <pc:sldMk cId="1979095494" sldId="294"/>
            <ac:picMk id="5" creationId="{C5F38504-8441-4BED-B2CF-1691542A1BBB}"/>
          </ac:picMkLst>
        </pc:picChg>
        <pc:picChg chg="del">
          <ac:chgData name="박종혁" userId="9a5a0167-184b-4d0d-9c4f-b8356950dc1b" providerId="ADAL" clId="{80718405-19AD-40E9-A1B3-9E03EC2B5148}" dt="2021-03-30T11:56:40.544" v="536" actId="478"/>
          <ac:picMkLst>
            <pc:docMk/>
            <pc:sldMk cId="1979095494" sldId="294"/>
            <ac:picMk id="3074" creationId="{3DFE0EF1-800C-41D7-817C-E428D3D27F3C}"/>
          </ac:picMkLst>
        </pc:picChg>
      </pc:sldChg>
      <pc:sldChg chg="addSp delSp modSp add">
        <pc:chgData name="박종혁" userId="9a5a0167-184b-4d0d-9c4f-b8356950dc1b" providerId="ADAL" clId="{80718405-19AD-40E9-A1B3-9E03EC2B5148}" dt="2021-03-30T11:57:19.516" v="544" actId="1076"/>
        <pc:sldMkLst>
          <pc:docMk/>
          <pc:sldMk cId="2448019932" sldId="295"/>
        </pc:sldMkLst>
        <pc:picChg chg="del">
          <ac:chgData name="박종혁" userId="9a5a0167-184b-4d0d-9c4f-b8356950dc1b" providerId="ADAL" clId="{80718405-19AD-40E9-A1B3-9E03EC2B5148}" dt="2021-03-30T11:57:03.023" v="538" actId="478"/>
          <ac:picMkLst>
            <pc:docMk/>
            <pc:sldMk cId="2448019932" sldId="295"/>
            <ac:picMk id="1026" creationId="{7614785E-7EDB-407B-A033-D2757A123720}"/>
          </ac:picMkLst>
        </pc:picChg>
        <pc:picChg chg="del">
          <ac:chgData name="박종혁" userId="9a5a0167-184b-4d0d-9c4f-b8356950dc1b" providerId="ADAL" clId="{80718405-19AD-40E9-A1B3-9E03EC2B5148}" dt="2021-03-30T11:57:03.508" v="539" actId="478"/>
          <ac:picMkLst>
            <pc:docMk/>
            <pc:sldMk cId="2448019932" sldId="295"/>
            <ac:picMk id="1030" creationId="{0D13273C-E134-4060-AED1-816F8F872FE2}"/>
          </ac:picMkLst>
        </pc:picChg>
        <pc:picChg chg="add mod">
          <ac:chgData name="박종혁" userId="9a5a0167-184b-4d0d-9c4f-b8356950dc1b" providerId="ADAL" clId="{80718405-19AD-40E9-A1B3-9E03EC2B5148}" dt="2021-03-30T11:57:19.516" v="544" actId="1076"/>
          <ac:picMkLst>
            <pc:docMk/>
            <pc:sldMk cId="2448019932" sldId="295"/>
            <ac:picMk id="4098" creationId="{C383BA7D-FAB7-4316-9A67-34ED267D37AC}"/>
          </ac:picMkLst>
        </pc:picChg>
      </pc:sldChg>
      <pc:sldChg chg="addSp delSp modSp add">
        <pc:chgData name="박종혁" userId="9a5a0167-184b-4d0d-9c4f-b8356950dc1b" providerId="ADAL" clId="{80718405-19AD-40E9-A1B3-9E03EC2B5148}" dt="2021-03-30T11:57:59.653" v="549" actId="1076"/>
        <pc:sldMkLst>
          <pc:docMk/>
          <pc:sldMk cId="988236264" sldId="296"/>
        </pc:sldMkLst>
        <pc:picChg chg="del">
          <ac:chgData name="박종혁" userId="9a5a0167-184b-4d0d-9c4f-b8356950dc1b" providerId="ADAL" clId="{80718405-19AD-40E9-A1B3-9E03EC2B5148}" dt="2021-03-30T11:57:53.683" v="546" actId="478"/>
          <ac:picMkLst>
            <pc:docMk/>
            <pc:sldMk cId="988236264" sldId="296"/>
            <ac:picMk id="4098" creationId="{C383BA7D-FAB7-4316-9A67-34ED267D37AC}"/>
          </ac:picMkLst>
        </pc:picChg>
        <pc:picChg chg="add mod">
          <ac:chgData name="박종혁" userId="9a5a0167-184b-4d0d-9c4f-b8356950dc1b" providerId="ADAL" clId="{80718405-19AD-40E9-A1B3-9E03EC2B5148}" dt="2021-03-30T11:57:59.653" v="549" actId="1076"/>
          <ac:picMkLst>
            <pc:docMk/>
            <pc:sldMk cId="988236264" sldId="296"/>
            <ac:picMk id="5122" creationId="{ADB19AC0-3041-4145-A621-87455E5695F7}"/>
          </ac:picMkLst>
        </pc:picChg>
      </pc:sldChg>
      <pc:sldChg chg="addSp delSp modSp add mod ord modNotesTx">
        <pc:chgData name="박종혁" userId="9a5a0167-184b-4d0d-9c4f-b8356950dc1b" providerId="ADAL" clId="{80718405-19AD-40E9-A1B3-9E03EC2B5148}" dt="2021-03-30T12:47:02.335" v="4495" actId="20577"/>
        <pc:sldMkLst>
          <pc:docMk/>
          <pc:sldMk cId="829808640" sldId="297"/>
        </pc:sldMkLst>
        <pc:spChg chg="mod">
          <ac:chgData name="박종혁" userId="9a5a0167-184b-4d0d-9c4f-b8356950dc1b" providerId="ADAL" clId="{80718405-19AD-40E9-A1B3-9E03EC2B5148}" dt="2021-03-30T12:47:02.335" v="4495" actId="20577"/>
          <ac:spMkLst>
            <pc:docMk/>
            <pc:sldMk cId="829808640" sldId="297"/>
            <ac:spMk id="10" creationId="{8DDAD5F5-53A0-4807-835A-BCDC581C3F43}"/>
          </ac:spMkLst>
        </pc:spChg>
        <pc:spChg chg="mod">
          <ac:chgData name="박종혁" userId="9a5a0167-184b-4d0d-9c4f-b8356950dc1b" providerId="ADAL" clId="{80718405-19AD-40E9-A1B3-9E03EC2B5148}" dt="2021-03-30T12:11:02.064" v="1302" actId="20577"/>
          <ac:spMkLst>
            <pc:docMk/>
            <pc:sldMk cId="829808640" sldId="297"/>
            <ac:spMk id="12" creationId="{6726DE73-8707-4BD7-A2C2-CE464CDC8924}"/>
          </ac:spMkLst>
        </pc:spChg>
        <pc:picChg chg="add del mod">
          <ac:chgData name="박종혁" userId="9a5a0167-184b-4d0d-9c4f-b8356950dc1b" providerId="ADAL" clId="{80718405-19AD-40E9-A1B3-9E03EC2B5148}" dt="2021-03-30T12:12:20.585" v="1330" actId="478"/>
          <ac:picMkLst>
            <pc:docMk/>
            <pc:sldMk cId="829808640" sldId="297"/>
            <ac:picMk id="3" creationId="{ABE22E90-D71A-4928-8861-D284E6E0AD02}"/>
          </ac:picMkLst>
        </pc:picChg>
        <pc:picChg chg="add mod modCrop">
          <ac:chgData name="박종혁" userId="9a5a0167-184b-4d0d-9c4f-b8356950dc1b" providerId="ADAL" clId="{80718405-19AD-40E9-A1B3-9E03EC2B5148}" dt="2021-03-30T12:13:30.664" v="1336" actId="1076"/>
          <ac:picMkLst>
            <pc:docMk/>
            <pc:sldMk cId="829808640" sldId="297"/>
            <ac:picMk id="5" creationId="{A41A367B-D370-44E0-851E-14DA2E74A877}"/>
          </ac:picMkLst>
        </pc:picChg>
        <pc:picChg chg="del">
          <ac:chgData name="박종혁" userId="9a5a0167-184b-4d0d-9c4f-b8356950dc1b" providerId="ADAL" clId="{80718405-19AD-40E9-A1B3-9E03EC2B5148}" dt="2021-03-30T12:05:29.043" v="630" actId="478"/>
          <ac:picMkLst>
            <pc:docMk/>
            <pc:sldMk cId="829808640" sldId="297"/>
            <ac:picMk id="1026" creationId="{7614785E-7EDB-407B-A033-D2757A123720}"/>
          </ac:picMkLst>
        </pc:picChg>
        <pc:picChg chg="del">
          <ac:chgData name="박종혁" userId="9a5a0167-184b-4d0d-9c4f-b8356950dc1b" providerId="ADAL" clId="{80718405-19AD-40E9-A1B3-9E03EC2B5148}" dt="2021-03-30T12:05:28.445" v="629" actId="478"/>
          <ac:picMkLst>
            <pc:docMk/>
            <pc:sldMk cId="829808640" sldId="297"/>
            <ac:picMk id="1030" creationId="{0D13273C-E134-4060-AED1-816F8F872FE2}"/>
          </ac:picMkLst>
        </pc:picChg>
      </pc:sldChg>
      <pc:sldChg chg="delSp modSp add del mod">
        <pc:chgData name="박종혁" userId="9a5a0167-184b-4d0d-9c4f-b8356950dc1b" providerId="ADAL" clId="{80718405-19AD-40E9-A1B3-9E03EC2B5148}" dt="2021-03-30T12:26:31.956" v="2315" actId="47"/>
        <pc:sldMkLst>
          <pc:docMk/>
          <pc:sldMk cId="614209353" sldId="298"/>
        </pc:sldMkLst>
        <pc:spChg chg="del mod">
          <ac:chgData name="박종혁" userId="9a5a0167-184b-4d0d-9c4f-b8356950dc1b" providerId="ADAL" clId="{80718405-19AD-40E9-A1B3-9E03EC2B5148}" dt="2021-03-30T12:19:57.472" v="1975"/>
          <ac:spMkLst>
            <pc:docMk/>
            <pc:sldMk cId="614209353" sldId="298"/>
            <ac:spMk id="10" creationId="{8DDAD5F5-53A0-4807-835A-BCDC581C3F43}"/>
          </ac:spMkLst>
        </pc:spChg>
        <pc:picChg chg="del">
          <ac:chgData name="박종혁" userId="9a5a0167-184b-4d0d-9c4f-b8356950dc1b" providerId="ADAL" clId="{80718405-19AD-40E9-A1B3-9E03EC2B5148}" dt="2021-03-30T12:24:52.567" v="2314" actId="478"/>
          <ac:picMkLst>
            <pc:docMk/>
            <pc:sldMk cId="614209353" sldId="298"/>
            <ac:picMk id="5" creationId="{A41A367B-D370-44E0-851E-14DA2E74A877}"/>
          </ac:picMkLst>
        </pc:picChg>
      </pc:sldChg>
      <pc:sldChg chg="delSp modSp add del mod">
        <pc:chgData name="박종혁" userId="9a5a0167-184b-4d0d-9c4f-b8356950dc1b" providerId="ADAL" clId="{80718405-19AD-40E9-A1B3-9E03EC2B5148}" dt="2021-03-30T12:29:59.194" v="2574" actId="47"/>
        <pc:sldMkLst>
          <pc:docMk/>
          <pc:sldMk cId="1062167113" sldId="298"/>
        </pc:sldMkLst>
        <pc:spChg chg="del mod">
          <ac:chgData name="박종혁" userId="9a5a0167-184b-4d0d-9c4f-b8356950dc1b" providerId="ADAL" clId="{80718405-19AD-40E9-A1B3-9E03EC2B5148}" dt="2021-03-30T12:28:45.631" v="2527"/>
          <ac:spMkLst>
            <pc:docMk/>
            <pc:sldMk cId="1062167113" sldId="298"/>
            <ac:spMk id="10" creationId="{8DDAD5F5-53A0-4807-835A-BCDC581C3F43}"/>
          </ac:spMkLst>
        </pc:spChg>
      </pc:sldChg>
      <pc:sldChg chg="addSp delSp modSp add mod">
        <pc:chgData name="박종혁" userId="9a5a0167-184b-4d0d-9c4f-b8356950dc1b" providerId="ADAL" clId="{80718405-19AD-40E9-A1B3-9E03EC2B5148}" dt="2021-03-30T12:43:27.154" v="4286" actId="1076"/>
        <pc:sldMkLst>
          <pc:docMk/>
          <pc:sldMk cId="2054721005" sldId="298"/>
        </pc:sldMkLst>
        <pc:spChg chg="mod">
          <ac:chgData name="박종혁" userId="9a5a0167-184b-4d0d-9c4f-b8356950dc1b" providerId="ADAL" clId="{80718405-19AD-40E9-A1B3-9E03EC2B5148}" dt="2021-03-30T12:43:09.415" v="4284" actId="1076"/>
          <ac:spMkLst>
            <pc:docMk/>
            <pc:sldMk cId="2054721005" sldId="298"/>
            <ac:spMk id="10" creationId="{8DDAD5F5-53A0-4807-835A-BCDC581C3F43}"/>
          </ac:spMkLst>
        </pc:spChg>
        <pc:spChg chg="mod">
          <ac:chgData name="박종혁" userId="9a5a0167-184b-4d0d-9c4f-b8356950dc1b" providerId="ADAL" clId="{80718405-19AD-40E9-A1B3-9E03EC2B5148}" dt="2021-03-30T12:30:58.441" v="2586"/>
          <ac:spMkLst>
            <pc:docMk/>
            <pc:sldMk cId="2054721005" sldId="298"/>
            <ac:spMk id="12" creationId="{6726DE73-8707-4BD7-A2C2-CE464CDC8924}"/>
          </ac:spMkLst>
        </pc:spChg>
        <pc:picChg chg="del">
          <ac:chgData name="박종혁" userId="9a5a0167-184b-4d0d-9c4f-b8356950dc1b" providerId="ADAL" clId="{80718405-19AD-40E9-A1B3-9E03EC2B5148}" dt="2021-03-30T12:31:03.075" v="2588" actId="478"/>
          <ac:picMkLst>
            <pc:docMk/>
            <pc:sldMk cId="2054721005" sldId="298"/>
            <ac:picMk id="5" creationId="{A41A367B-D370-44E0-851E-14DA2E74A877}"/>
          </ac:picMkLst>
        </pc:picChg>
        <pc:picChg chg="add mod">
          <ac:chgData name="박종혁" userId="9a5a0167-184b-4d0d-9c4f-b8356950dc1b" providerId="ADAL" clId="{80718405-19AD-40E9-A1B3-9E03EC2B5148}" dt="2021-03-30T12:43:27.154" v="4286" actId="1076"/>
          <ac:picMkLst>
            <pc:docMk/>
            <pc:sldMk cId="2054721005" sldId="298"/>
            <ac:picMk id="6" creationId="{1821953E-C8D9-45C7-9106-AF7E61C78C7D}"/>
          </ac:picMkLst>
        </pc:picChg>
        <pc:picChg chg="add del mod">
          <ac:chgData name="박종혁" userId="9a5a0167-184b-4d0d-9c4f-b8356950dc1b" providerId="ADAL" clId="{80718405-19AD-40E9-A1B3-9E03EC2B5148}" dt="2021-03-30T12:43:24.913" v="4285" actId="478"/>
          <ac:picMkLst>
            <pc:docMk/>
            <pc:sldMk cId="2054721005" sldId="298"/>
            <ac:picMk id="7" creationId="{0653A017-7F38-4493-8A70-0BC372B4D086}"/>
          </ac:picMkLst>
        </pc:picChg>
      </pc:sldChg>
      <pc:sldChg chg="modSp add mod">
        <pc:chgData name="박종혁" userId="9a5a0167-184b-4d0d-9c4f-b8356950dc1b" providerId="ADAL" clId="{80718405-19AD-40E9-A1B3-9E03EC2B5148}" dt="2021-03-30T12:52:56.348" v="4555" actId="20577"/>
        <pc:sldMkLst>
          <pc:docMk/>
          <pc:sldMk cId="1561251404" sldId="299"/>
        </pc:sldMkLst>
        <pc:spChg chg="mod">
          <ac:chgData name="박종혁" userId="9a5a0167-184b-4d0d-9c4f-b8356950dc1b" providerId="ADAL" clId="{80718405-19AD-40E9-A1B3-9E03EC2B5148}" dt="2021-03-30T12:52:56.348" v="4555" actId="20577"/>
          <ac:spMkLst>
            <pc:docMk/>
            <pc:sldMk cId="1561251404" sldId="299"/>
            <ac:spMk id="10" creationId="{8DDAD5F5-53A0-4807-835A-BCDC581C3F43}"/>
          </ac:spMkLst>
        </pc:spChg>
      </pc:sldChg>
      <pc:sldChg chg="add del">
        <pc:chgData name="박종혁" userId="9a5a0167-184b-4d0d-9c4f-b8356950dc1b" providerId="ADAL" clId="{80718405-19AD-40E9-A1B3-9E03EC2B5148}" dt="2021-03-30T12:33:30.674" v="2825" actId="47"/>
        <pc:sldMkLst>
          <pc:docMk/>
          <pc:sldMk cId="1951100782" sldId="299"/>
        </pc:sldMkLst>
      </pc:sldChg>
      <pc:sldChg chg="addSp delSp modSp add mod">
        <pc:chgData name="박종혁" userId="9a5a0167-184b-4d0d-9c4f-b8356950dc1b" providerId="ADAL" clId="{80718405-19AD-40E9-A1B3-9E03EC2B5148}" dt="2021-03-30T12:45:16.575" v="4365" actId="22"/>
        <pc:sldMkLst>
          <pc:docMk/>
          <pc:sldMk cId="1771605652" sldId="300"/>
        </pc:sldMkLst>
        <pc:spChg chg="add del">
          <ac:chgData name="박종혁" userId="9a5a0167-184b-4d0d-9c4f-b8356950dc1b" providerId="ADAL" clId="{80718405-19AD-40E9-A1B3-9E03EC2B5148}" dt="2021-03-30T12:45:16.575" v="4365" actId="22"/>
          <ac:spMkLst>
            <pc:docMk/>
            <pc:sldMk cId="1771605652" sldId="300"/>
            <ac:spMk id="9" creationId="{87129A7B-CFD7-4DC7-A291-F37EF9066C97}"/>
          </ac:spMkLst>
        </pc:spChg>
        <pc:spChg chg="mod">
          <ac:chgData name="박종혁" userId="9a5a0167-184b-4d0d-9c4f-b8356950dc1b" providerId="ADAL" clId="{80718405-19AD-40E9-A1B3-9E03EC2B5148}" dt="2021-03-30T12:44:39.916" v="4363"/>
          <ac:spMkLst>
            <pc:docMk/>
            <pc:sldMk cId="1771605652" sldId="300"/>
            <ac:spMk id="10" creationId="{8DDAD5F5-53A0-4807-835A-BCDC581C3F43}"/>
          </ac:spMkLst>
        </pc:spChg>
        <pc:picChg chg="del">
          <ac:chgData name="박종혁" userId="9a5a0167-184b-4d0d-9c4f-b8356950dc1b" providerId="ADAL" clId="{80718405-19AD-40E9-A1B3-9E03EC2B5148}" dt="2021-03-30T12:43:35.608" v="4288" actId="478"/>
          <ac:picMkLst>
            <pc:docMk/>
            <pc:sldMk cId="1771605652" sldId="300"/>
            <ac:picMk id="6" creationId="{1821953E-C8D9-45C7-9106-AF7E61C78C7D}"/>
          </ac:picMkLst>
        </pc:picChg>
        <pc:picChg chg="add mod">
          <ac:chgData name="박종혁" userId="9a5a0167-184b-4d0d-9c4f-b8356950dc1b" providerId="ADAL" clId="{80718405-19AD-40E9-A1B3-9E03EC2B5148}" dt="2021-03-30T12:44:06.821" v="4301" actId="1076"/>
          <ac:picMkLst>
            <pc:docMk/>
            <pc:sldMk cId="1771605652" sldId="300"/>
            <ac:picMk id="7" creationId="{FA30CD89-3500-4CBC-A1BD-B1C3813EA08A}"/>
          </ac:picMkLst>
        </pc:picChg>
        <pc:picChg chg="add mod">
          <ac:chgData name="박종혁" userId="9a5a0167-184b-4d0d-9c4f-b8356950dc1b" providerId="ADAL" clId="{80718405-19AD-40E9-A1B3-9E03EC2B5148}" dt="2021-03-30T12:44:00.807" v="4300" actId="14100"/>
          <ac:picMkLst>
            <pc:docMk/>
            <pc:sldMk cId="1771605652" sldId="300"/>
            <ac:picMk id="8" creationId="{F22F4BBC-E554-4423-805E-B187B2948191}"/>
          </ac:picMkLst>
        </pc:picChg>
      </pc:sldChg>
      <pc:sldChg chg="addSp delSp modSp add mod">
        <pc:chgData name="박종혁" userId="9a5a0167-184b-4d0d-9c4f-b8356950dc1b" providerId="ADAL" clId="{80718405-19AD-40E9-A1B3-9E03EC2B5148}" dt="2021-03-30T12:50:10.039" v="4533" actId="1076"/>
        <pc:sldMkLst>
          <pc:docMk/>
          <pc:sldMk cId="2723855091" sldId="301"/>
        </pc:sldMkLst>
        <pc:spChg chg="mod">
          <ac:chgData name="박종혁" userId="9a5a0167-184b-4d0d-9c4f-b8356950dc1b" providerId="ADAL" clId="{80718405-19AD-40E9-A1B3-9E03EC2B5148}" dt="2021-03-30T12:49:54.201" v="4529"/>
          <ac:spMkLst>
            <pc:docMk/>
            <pc:sldMk cId="2723855091" sldId="301"/>
            <ac:spMk id="10" creationId="{8DDAD5F5-53A0-4807-835A-BCDC581C3F43}"/>
          </ac:spMkLst>
        </pc:spChg>
        <pc:picChg chg="del">
          <ac:chgData name="박종혁" userId="9a5a0167-184b-4d0d-9c4f-b8356950dc1b" providerId="ADAL" clId="{80718405-19AD-40E9-A1B3-9E03EC2B5148}" dt="2021-03-30T12:49:27.532" v="4499" actId="478"/>
          <ac:picMkLst>
            <pc:docMk/>
            <pc:sldMk cId="2723855091" sldId="301"/>
            <ac:picMk id="7" creationId="{FA30CD89-3500-4CBC-A1BD-B1C3813EA08A}"/>
          </ac:picMkLst>
        </pc:picChg>
        <pc:picChg chg="del">
          <ac:chgData name="박종혁" userId="9a5a0167-184b-4d0d-9c4f-b8356950dc1b" providerId="ADAL" clId="{80718405-19AD-40E9-A1B3-9E03EC2B5148}" dt="2021-03-30T12:49:27" v="4498" actId="478"/>
          <ac:picMkLst>
            <pc:docMk/>
            <pc:sldMk cId="2723855091" sldId="301"/>
            <ac:picMk id="8" creationId="{F22F4BBC-E554-4423-805E-B187B2948191}"/>
          </ac:picMkLst>
        </pc:picChg>
        <pc:picChg chg="add mod">
          <ac:chgData name="박종혁" userId="9a5a0167-184b-4d0d-9c4f-b8356950dc1b" providerId="ADAL" clId="{80718405-19AD-40E9-A1B3-9E03EC2B5148}" dt="2021-03-30T12:50:07.840" v="4532" actId="1076"/>
          <ac:picMkLst>
            <pc:docMk/>
            <pc:sldMk cId="2723855091" sldId="301"/>
            <ac:picMk id="9" creationId="{7971F5BE-084D-464B-B971-15824D626C1F}"/>
          </ac:picMkLst>
        </pc:picChg>
        <pc:picChg chg="add mod">
          <ac:chgData name="박종혁" userId="9a5a0167-184b-4d0d-9c4f-b8356950dc1b" providerId="ADAL" clId="{80718405-19AD-40E9-A1B3-9E03EC2B5148}" dt="2021-03-30T12:50:10.039" v="4533" actId="1076"/>
          <ac:picMkLst>
            <pc:docMk/>
            <pc:sldMk cId="2723855091" sldId="301"/>
            <ac:picMk id="13" creationId="{7D1FB163-2AD4-4FBA-9F38-197C555840DC}"/>
          </ac:picMkLst>
        </pc:picChg>
      </pc:sldChg>
      <pc:sldChg chg="add del">
        <pc:chgData name="박종혁" userId="9a5a0167-184b-4d0d-9c4f-b8356950dc1b" providerId="ADAL" clId="{80718405-19AD-40E9-A1B3-9E03EC2B5148}" dt="2021-03-30T12:48:46.318" v="4496" actId="47"/>
        <pc:sldMkLst>
          <pc:docMk/>
          <pc:sldMk cId="3040843326" sldId="301"/>
        </pc:sldMkLst>
      </pc:sldChg>
      <pc:sldChg chg="addSp delSp modSp add mod">
        <pc:chgData name="박종혁" userId="9a5a0167-184b-4d0d-9c4f-b8356950dc1b" providerId="ADAL" clId="{80718405-19AD-40E9-A1B3-9E03EC2B5148}" dt="2021-03-30T12:51:51.371" v="4541"/>
        <pc:sldMkLst>
          <pc:docMk/>
          <pc:sldMk cId="338169648" sldId="302"/>
        </pc:sldMkLst>
        <pc:spChg chg="mod">
          <ac:chgData name="박종혁" userId="9a5a0167-184b-4d0d-9c4f-b8356950dc1b" providerId="ADAL" clId="{80718405-19AD-40E9-A1B3-9E03EC2B5148}" dt="2021-03-30T12:51:51.371" v="4541"/>
          <ac:spMkLst>
            <pc:docMk/>
            <pc:sldMk cId="338169648" sldId="302"/>
            <ac:spMk id="10" creationId="{8DDAD5F5-53A0-4807-835A-BCDC581C3F43}"/>
          </ac:spMkLst>
        </pc:spChg>
        <pc:picChg chg="add mod">
          <ac:chgData name="박종혁" userId="9a5a0167-184b-4d0d-9c4f-b8356950dc1b" providerId="ADAL" clId="{80718405-19AD-40E9-A1B3-9E03EC2B5148}" dt="2021-03-30T12:51:01.033" v="4537" actId="1076"/>
          <ac:picMkLst>
            <pc:docMk/>
            <pc:sldMk cId="338169648" sldId="302"/>
            <ac:picMk id="7" creationId="{BA0B7BA1-E868-44A6-9646-BB3EE675BB40}"/>
          </ac:picMkLst>
        </pc:picChg>
        <pc:picChg chg="add mod">
          <ac:chgData name="박종혁" userId="9a5a0167-184b-4d0d-9c4f-b8356950dc1b" providerId="ADAL" clId="{80718405-19AD-40E9-A1B3-9E03EC2B5148}" dt="2021-03-30T12:51:12.577" v="4540" actId="1076"/>
          <ac:picMkLst>
            <pc:docMk/>
            <pc:sldMk cId="338169648" sldId="302"/>
            <ac:picMk id="8" creationId="{B057A8C1-AEA0-474E-8EC0-534E2D9B034C}"/>
          </ac:picMkLst>
        </pc:picChg>
        <pc:picChg chg="del">
          <ac:chgData name="박종혁" userId="9a5a0167-184b-4d0d-9c4f-b8356950dc1b" providerId="ADAL" clId="{80718405-19AD-40E9-A1B3-9E03EC2B5148}" dt="2021-03-30T12:51:08.650" v="4539" actId="478"/>
          <ac:picMkLst>
            <pc:docMk/>
            <pc:sldMk cId="338169648" sldId="302"/>
            <ac:picMk id="9" creationId="{7971F5BE-084D-464B-B971-15824D626C1F}"/>
          </ac:picMkLst>
        </pc:picChg>
        <pc:picChg chg="del">
          <ac:chgData name="박종혁" userId="9a5a0167-184b-4d0d-9c4f-b8356950dc1b" providerId="ADAL" clId="{80718405-19AD-40E9-A1B3-9E03EC2B5148}" dt="2021-03-30T12:50:58.776" v="4536" actId="478"/>
          <ac:picMkLst>
            <pc:docMk/>
            <pc:sldMk cId="338169648" sldId="302"/>
            <ac:picMk id="13" creationId="{7D1FB163-2AD4-4FBA-9F38-197C555840DC}"/>
          </ac:picMkLst>
        </pc:picChg>
      </pc:sldChg>
      <pc:sldChg chg="modSp add del mod setBg">
        <pc:chgData name="박종혁" userId="9a5a0167-184b-4d0d-9c4f-b8356950dc1b" providerId="ADAL" clId="{80718405-19AD-40E9-A1B3-9E03EC2B5148}" dt="2021-03-30T13:17:19.942" v="4743" actId="47"/>
        <pc:sldMkLst>
          <pc:docMk/>
          <pc:sldMk cId="3472042168" sldId="303"/>
        </pc:sldMkLst>
        <pc:spChg chg="mod">
          <ac:chgData name="박종혁" userId="9a5a0167-184b-4d0d-9c4f-b8356950dc1b" providerId="ADAL" clId="{80718405-19AD-40E9-A1B3-9E03EC2B5148}" dt="2021-03-30T13:16:30.555" v="4727" actId="20577"/>
          <ac:spMkLst>
            <pc:docMk/>
            <pc:sldMk cId="3472042168" sldId="303"/>
            <ac:spMk id="10" creationId="{8DDAD5F5-53A0-4807-835A-BCDC581C3F43}"/>
          </ac:spMkLst>
        </pc:spChg>
        <pc:spChg chg="mod">
          <ac:chgData name="박종혁" userId="9a5a0167-184b-4d0d-9c4f-b8356950dc1b" providerId="ADAL" clId="{80718405-19AD-40E9-A1B3-9E03EC2B5148}" dt="2021-03-30T13:14:53.679" v="4567"/>
          <ac:spMkLst>
            <pc:docMk/>
            <pc:sldMk cId="3472042168" sldId="303"/>
            <ac:spMk id="12" creationId="{6726DE73-8707-4BD7-A2C2-CE464CDC8924}"/>
          </ac:spMkLst>
        </pc:spChg>
      </pc:sldChg>
      <pc:sldChg chg="addSp delSp modSp add mod">
        <pc:chgData name="박종혁" userId="9a5a0167-184b-4d0d-9c4f-b8356950dc1b" providerId="ADAL" clId="{80718405-19AD-40E9-A1B3-9E03EC2B5148}" dt="2021-03-30T13:21:41.226" v="4839" actId="1076"/>
        <pc:sldMkLst>
          <pc:docMk/>
          <pc:sldMk cId="2094207657" sldId="304"/>
        </pc:sldMkLst>
        <pc:spChg chg="add mod">
          <ac:chgData name="박종혁" userId="9a5a0167-184b-4d0d-9c4f-b8356950dc1b" providerId="ADAL" clId="{80718405-19AD-40E9-A1B3-9E03EC2B5148}" dt="2021-03-30T13:17:51.217" v="4746"/>
          <ac:spMkLst>
            <pc:docMk/>
            <pc:sldMk cId="2094207657" sldId="304"/>
            <ac:spMk id="9" creationId="{6E11C6E1-14C5-4B09-9438-685AD381D53A}"/>
          </ac:spMkLst>
        </pc:spChg>
        <pc:spChg chg="mod">
          <ac:chgData name="박종혁" userId="9a5a0167-184b-4d0d-9c4f-b8356950dc1b" providerId="ADAL" clId="{80718405-19AD-40E9-A1B3-9E03EC2B5148}" dt="2021-03-30T13:21:41.226" v="4839" actId="1076"/>
          <ac:spMkLst>
            <pc:docMk/>
            <pc:sldMk cId="2094207657" sldId="304"/>
            <ac:spMk id="10" creationId="{8DDAD5F5-53A0-4807-835A-BCDC581C3F43}"/>
          </ac:spMkLst>
        </pc:spChg>
        <pc:spChg chg="add del">
          <ac:chgData name="박종혁" userId="9a5a0167-184b-4d0d-9c4f-b8356950dc1b" providerId="ADAL" clId="{80718405-19AD-40E9-A1B3-9E03EC2B5148}" dt="2021-03-30T13:17:24.698" v="4745" actId="478"/>
          <ac:spMkLst>
            <pc:docMk/>
            <pc:sldMk cId="2094207657" sldId="304"/>
            <ac:spMk id="11" creationId="{653EFF29-CC92-49F9-8972-4A9E735C2FDB}"/>
          </ac:spMkLst>
        </pc:spChg>
        <pc:spChg chg="mod">
          <ac:chgData name="박종혁" userId="9a5a0167-184b-4d0d-9c4f-b8356950dc1b" providerId="ADAL" clId="{80718405-19AD-40E9-A1B3-9E03EC2B5148}" dt="2021-03-30T13:16:52.097" v="4729"/>
          <ac:spMkLst>
            <pc:docMk/>
            <pc:sldMk cId="2094207657" sldId="304"/>
            <ac:spMk id="12" creationId="{6726DE73-8707-4BD7-A2C2-CE464CDC8924}"/>
          </ac:spMkLst>
        </pc:spChg>
        <pc:picChg chg="del">
          <ac:chgData name="박종혁" userId="9a5a0167-184b-4d0d-9c4f-b8356950dc1b" providerId="ADAL" clId="{80718405-19AD-40E9-A1B3-9E03EC2B5148}" dt="2021-03-30T13:17:15.384" v="4742" actId="478"/>
          <ac:picMkLst>
            <pc:docMk/>
            <pc:sldMk cId="2094207657" sldId="304"/>
            <ac:picMk id="7" creationId="{BA0B7BA1-E868-44A6-9646-BB3EE675BB40}"/>
          </ac:picMkLst>
        </pc:picChg>
        <pc:picChg chg="del">
          <ac:chgData name="박종혁" userId="9a5a0167-184b-4d0d-9c4f-b8356950dc1b" providerId="ADAL" clId="{80718405-19AD-40E9-A1B3-9E03EC2B5148}" dt="2021-03-30T13:17:13.514" v="4741" actId="478"/>
          <ac:picMkLst>
            <pc:docMk/>
            <pc:sldMk cId="2094207657" sldId="304"/>
            <ac:picMk id="8" creationId="{B057A8C1-AEA0-474E-8EC0-534E2D9B034C}"/>
          </ac:picMkLst>
        </pc:picChg>
        <pc:picChg chg="add mod">
          <ac:chgData name="박종혁" userId="9a5a0167-184b-4d0d-9c4f-b8356950dc1b" providerId="ADAL" clId="{80718405-19AD-40E9-A1B3-9E03EC2B5148}" dt="2021-03-30T13:17:51.217" v="4746"/>
          <ac:picMkLst>
            <pc:docMk/>
            <pc:sldMk cId="2094207657" sldId="304"/>
            <ac:picMk id="13" creationId="{08A002A9-F4F7-422A-97C5-FDFCD0AC8BCC}"/>
          </ac:picMkLst>
        </pc:picChg>
        <pc:picChg chg="add mod">
          <ac:chgData name="박종혁" userId="9a5a0167-184b-4d0d-9c4f-b8356950dc1b" providerId="ADAL" clId="{80718405-19AD-40E9-A1B3-9E03EC2B5148}" dt="2021-03-30T13:17:51.217" v="4746"/>
          <ac:picMkLst>
            <pc:docMk/>
            <pc:sldMk cId="2094207657" sldId="304"/>
            <ac:picMk id="14" creationId="{47FD37E9-8707-4A75-9FDA-A69B3B0B2694}"/>
          </ac:picMkLst>
        </pc:picChg>
        <pc:picChg chg="add mod">
          <ac:chgData name="박종혁" userId="9a5a0167-184b-4d0d-9c4f-b8356950dc1b" providerId="ADAL" clId="{80718405-19AD-40E9-A1B3-9E03EC2B5148}" dt="2021-03-30T13:17:51.217" v="4746"/>
          <ac:picMkLst>
            <pc:docMk/>
            <pc:sldMk cId="2094207657" sldId="304"/>
            <ac:picMk id="15" creationId="{9BD6D5B9-B123-48D5-B097-69508AF8F7F3}"/>
          </ac:picMkLst>
        </pc:picChg>
        <pc:picChg chg="add mod">
          <ac:chgData name="박종혁" userId="9a5a0167-184b-4d0d-9c4f-b8356950dc1b" providerId="ADAL" clId="{80718405-19AD-40E9-A1B3-9E03EC2B5148}" dt="2021-03-30T13:17:51.217" v="4746"/>
          <ac:picMkLst>
            <pc:docMk/>
            <pc:sldMk cId="2094207657" sldId="304"/>
            <ac:picMk id="16" creationId="{AD60DE4E-8F7D-49FB-A6AC-FC54C2C9862F}"/>
          </ac:picMkLst>
        </pc:picChg>
      </pc:sldChg>
      <pc:sldChg chg="addSp delSp modSp add mod">
        <pc:chgData name="박종혁" userId="9a5a0167-184b-4d0d-9c4f-b8356950dc1b" providerId="ADAL" clId="{80718405-19AD-40E9-A1B3-9E03EC2B5148}" dt="2021-03-30T13:30:18.664" v="5432" actId="1076"/>
        <pc:sldMkLst>
          <pc:docMk/>
          <pc:sldMk cId="19376334" sldId="305"/>
        </pc:sldMkLst>
        <pc:spChg chg="add del">
          <ac:chgData name="박종혁" userId="9a5a0167-184b-4d0d-9c4f-b8356950dc1b" providerId="ADAL" clId="{80718405-19AD-40E9-A1B3-9E03EC2B5148}" dt="2021-03-30T13:24:23.503" v="5009" actId="478"/>
          <ac:spMkLst>
            <pc:docMk/>
            <pc:sldMk cId="19376334" sldId="305"/>
            <ac:spMk id="9" creationId="{6E11C6E1-14C5-4B09-9438-685AD381D53A}"/>
          </ac:spMkLst>
        </pc:spChg>
        <pc:spChg chg="mod">
          <ac:chgData name="박종혁" userId="9a5a0167-184b-4d0d-9c4f-b8356950dc1b" providerId="ADAL" clId="{80718405-19AD-40E9-A1B3-9E03EC2B5148}" dt="2021-03-30T13:29:53.932" v="5430" actId="1076"/>
          <ac:spMkLst>
            <pc:docMk/>
            <pc:sldMk cId="19376334" sldId="305"/>
            <ac:spMk id="10" creationId="{8DDAD5F5-53A0-4807-835A-BCDC581C3F43}"/>
          </ac:spMkLst>
        </pc:spChg>
        <pc:spChg chg="add del">
          <ac:chgData name="박종혁" userId="9a5a0167-184b-4d0d-9c4f-b8356950dc1b" providerId="ADAL" clId="{80718405-19AD-40E9-A1B3-9E03EC2B5148}" dt="2021-03-30T13:24:23.188" v="5008" actId="478"/>
          <ac:spMkLst>
            <pc:docMk/>
            <pc:sldMk cId="19376334" sldId="305"/>
            <ac:spMk id="11" creationId="{653EFF29-CC92-49F9-8972-4A9E735C2FDB}"/>
          </ac:spMkLst>
        </pc:spChg>
        <pc:spChg chg="mod">
          <ac:chgData name="박종혁" userId="9a5a0167-184b-4d0d-9c4f-b8356950dc1b" providerId="ADAL" clId="{80718405-19AD-40E9-A1B3-9E03EC2B5148}" dt="2021-03-30T13:28:36.295" v="5140" actId="20577"/>
          <ac:spMkLst>
            <pc:docMk/>
            <pc:sldMk cId="19376334" sldId="305"/>
            <ac:spMk id="12" creationId="{6726DE73-8707-4BD7-A2C2-CE464CDC8924}"/>
          </ac:spMkLst>
        </pc:spChg>
        <pc:spChg chg="add mod">
          <ac:chgData name="박종혁" userId="9a5a0167-184b-4d0d-9c4f-b8356950dc1b" providerId="ADAL" clId="{80718405-19AD-40E9-A1B3-9E03EC2B5148}" dt="2021-03-30T13:30:18.664" v="5432" actId="1076"/>
          <ac:spMkLst>
            <pc:docMk/>
            <pc:sldMk cId="19376334" sldId="305"/>
            <ac:spMk id="17" creationId="{9BE78C58-BBC1-48AC-820B-368BB45A5525}"/>
          </ac:spMkLst>
        </pc:spChg>
        <pc:picChg chg="del">
          <ac:chgData name="박종혁" userId="9a5a0167-184b-4d0d-9c4f-b8356950dc1b" providerId="ADAL" clId="{80718405-19AD-40E9-A1B3-9E03EC2B5148}" dt="2021-03-30T13:23:58.949" v="4985" actId="478"/>
          <ac:picMkLst>
            <pc:docMk/>
            <pc:sldMk cId="19376334" sldId="305"/>
            <ac:picMk id="13" creationId="{08A002A9-F4F7-422A-97C5-FDFCD0AC8BCC}"/>
          </ac:picMkLst>
        </pc:picChg>
        <pc:picChg chg="del">
          <ac:chgData name="박종혁" userId="9a5a0167-184b-4d0d-9c4f-b8356950dc1b" providerId="ADAL" clId="{80718405-19AD-40E9-A1B3-9E03EC2B5148}" dt="2021-03-30T13:23:58.515" v="4984" actId="478"/>
          <ac:picMkLst>
            <pc:docMk/>
            <pc:sldMk cId="19376334" sldId="305"/>
            <ac:picMk id="14" creationId="{47FD37E9-8707-4A75-9FDA-A69B3B0B2694}"/>
          </ac:picMkLst>
        </pc:picChg>
        <pc:picChg chg="del">
          <ac:chgData name="박종혁" userId="9a5a0167-184b-4d0d-9c4f-b8356950dc1b" providerId="ADAL" clId="{80718405-19AD-40E9-A1B3-9E03EC2B5148}" dt="2021-03-30T13:24:00.624" v="4987" actId="478"/>
          <ac:picMkLst>
            <pc:docMk/>
            <pc:sldMk cId="19376334" sldId="305"/>
            <ac:picMk id="15" creationId="{9BD6D5B9-B123-48D5-B097-69508AF8F7F3}"/>
          </ac:picMkLst>
        </pc:picChg>
        <pc:picChg chg="del">
          <ac:chgData name="박종혁" userId="9a5a0167-184b-4d0d-9c4f-b8356950dc1b" providerId="ADAL" clId="{80718405-19AD-40E9-A1B3-9E03EC2B5148}" dt="2021-03-30T13:23:59.706" v="4986" actId="478"/>
          <ac:picMkLst>
            <pc:docMk/>
            <pc:sldMk cId="19376334" sldId="305"/>
            <ac:picMk id="16" creationId="{AD60DE4E-8F7D-49FB-A6AC-FC54C2C9862F}"/>
          </ac:picMkLst>
        </pc:picChg>
      </pc:sldChg>
      <pc:sldChg chg="add del setBg">
        <pc:chgData name="박종혁" userId="9a5a0167-184b-4d0d-9c4f-b8356950dc1b" providerId="ADAL" clId="{80718405-19AD-40E9-A1B3-9E03EC2B5148}" dt="2021-03-30T13:22:55.413" v="4841"/>
        <pc:sldMkLst>
          <pc:docMk/>
          <pc:sldMk cId="4293364670" sldId="305"/>
        </pc:sldMkLst>
      </pc:sldChg>
      <pc:sldChg chg="delSp modSp add mod">
        <pc:chgData name="박종혁" userId="9a5a0167-184b-4d0d-9c4f-b8356950dc1b" providerId="ADAL" clId="{80718405-19AD-40E9-A1B3-9E03EC2B5148}" dt="2021-03-30T13:30:40.720" v="5461" actId="1076"/>
        <pc:sldMkLst>
          <pc:docMk/>
          <pc:sldMk cId="2992875684" sldId="306"/>
        </pc:sldMkLst>
        <pc:spChg chg="del">
          <ac:chgData name="박종혁" userId="9a5a0167-184b-4d0d-9c4f-b8356950dc1b" providerId="ADAL" clId="{80718405-19AD-40E9-A1B3-9E03EC2B5148}" dt="2021-03-30T13:30:30.037" v="5434" actId="478"/>
          <ac:spMkLst>
            <pc:docMk/>
            <pc:sldMk cId="2992875684" sldId="306"/>
            <ac:spMk id="9" creationId="{6E11C6E1-14C5-4B09-9438-685AD381D53A}"/>
          </ac:spMkLst>
        </pc:spChg>
        <pc:spChg chg="del">
          <ac:chgData name="박종혁" userId="9a5a0167-184b-4d0d-9c4f-b8356950dc1b" providerId="ADAL" clId="{80718405-19AD-40E9-A1B3-9E03EC2B5148}" dt="2021-03-30T13:30:33.847" v="5437" actId="478"/>
          <ac:spMkLst>
            <pc:docMk/>
            <pc:sldMk cId="2992875684" sldId="306"/>
            <ac:spMk id="10" creationId="{8DDAD5F5-53A0-4807-835A-BCDC581C3F43}"/>
          </ac:spMkLst>
        </pc:spChg>
        <pc:spChg chg="del">
          <ac:chgData name="박종혁" userId="9a5a0167-184b-4d0d-9c4f-b8356950dc1b" providerId="ADAL" clId="{80718405-19AD-40E9-A1B3-9E03EC2B5148}" dt="2021-03-30T13:30:30.622" v="5435" actId="478"/>
          <ac:spMkLst>
            <pc:docMk/>
            <pc:sldMk cId="2992875684" sldId="306"/>
            <ac:spMk id="11" creationId="{653EFF29-CC92-49F9-8972-4A9E735C2FDB}"/>
          </ac:spMkLst>
        </pc:spChg>
        <pc:spChg chg="mod">
          <ac:chgData name="박종혁" userId="9a5a0167-184b-4d0d-9c4f-b8356950dc1b" providerId="ADAL" clId="{80718405-19AD-40E9-A1B3-9E03EC2B5148}" dt="2021-03-30T13:30:40.720" v="5461" actId="1076"/>
          <ac:spMkLst>
            <pc:docMk/>
            <pc:sldMk cId="2992875684" sldId="306"/>
            <ac:spMk id="12" creationId="{6726DE73-8707-4BD7-A2C2-CE464CDC8924}"/>
          </ac:spMkLst>
        </pc:spChg>
        <pc:spChg chg="del">
          <ac:chgData name="박종혁" userId="9a5a0167-184b-4d0d-9c4f-b8356950dc1b" providerId="ADAL" clId="{80718405-19AD-40E9-A1B3-9E03EC2B5148}" dt="2021-03-30T13:30:31.743" v="5436" actId="478"/>
          <ac:spMkLst>
            <pc:docMk/>
            <pc:sldMk cId="2992875684" sldId="306"/>
            <ac:spMk id="17" creationId="{9BE78C58-BBC1-48AC-820B-368BB45A5525}"/>
          </ac:spMkLst>
        </pc:spChg>
      </pc:sldChg>
    </pc:docChg>
  </pc:docChgLst>
  <pc:docChgLst>
    <pc:chgData name="박종혁" userId="9a5a0167-184b-4d0d-9c4f-b8356950dc1b" providerId="ADAL" clId="{F61EB12B-94C9-4298-B2C7-BD4D53AE5F4C}"/>
    <pc:docChg chg="undo custSel addSld delSld modSld sldOrd">
      <pc:chgData name="박종혁" userId="9a5a0167-184b-4d0d-9c4f-b8356950dc1b" providerId="ADAL" clId="{F61EB12B-94C9-4298-B2C7-BD4D53AE5F4C}" dt="2021-03-08T13:14:47.895" v="1730" actId="1076"/>
      <pc:docMkLst>
        <pc:docMk/>
      </pc:docMkLst>
      <pc:sldChg chg="del">
        <pc:chgData name="박종혁" userId="9a5a0167-184b-4d0d-9c4f-b8356950dc1b" providerId="ADAL" clId="{F61EB12B-94C9-4298-B2C7-BD4D53AE5F4C}" dt="2021-03-08T13:05:14.374" v="1034" actId="47"/>
        <pc:sldMkLst>
          <pc:docMk/>
          <pc:sldMk cId="1554334487" sldId="261"/>
        </pc:sldMkLst>
      </pc:sldChg>
      <pc:sldChg chg="del">
        <pc:chgData name="박종혁" userId="9a5a0167-184b-4d0d-9c4f-b8356950dc1b" providerId="ADAL" clId="{F61EB12B-94C9-4298-B2C7-BD4D53AE5F4C}" dt="2021-03-08T13:11:48.783" v="1561" actId="47"/>
        <pc:sldMkLst>
          <pc:docMk/>
          <pc:sldMk cId="2145850864" sldId="262"/>
        </pc:sldMkLst>
      </pc:sldChg>
      <pc:sldChg chg="addSp delSp modSp mod">
        <pc:chgData name="박종혁" userId="9a5a0167-184b-4d0d-9c4f-b8356950dc1b" providerId="ADAL" clId="{F61EB12B-94C9-4298-B2C7-BD4D53AE5F4C}" dt="2021-03-08T13:13:22.861" v="1726" actId="14100"/>
        <pc:sldMkLst>
          <pc:docMk/>
          <pc:sldMk cId="1209940334" sldId="266"/>
        </pc:sldMkLst>
        <pc:spChg chg="add mod">
          <ac:chgData name="박종혁" userId="9a5a0167-184b-4d0d-9c4f-b8356950dc1b" providerId="ADAL" clId="{F61EB12B-94C9-4298-B2C7-BD4D53AE5F4C}" dt="2021-03-08T13:13:22.861" v="1726" actId="14100"/>
          <ac:spMkLst>
            <pc:docMk/>
            <pc:sldMk cId="1209940334" sldId="266"/>
            <ac:spMk id="3" creationId="{33F93FA6-BB88-4E84-9B66-8BF89553A68F}"/>
          </ac:spMkLst>
        </pc:spChg>
        <pc:spChg chg="del mod">
          <ac:chgData name="박종혁" userId="9a5a0167-184b-4d0d-9c4f-b8356950dc1b" providerId="ADAL" clId="{F61EB12B-94C9-4298-B2C7-BD4D53AE5F4C}" dt="2021-03-08T13:11:30.212" v="1542" actId="478"/>
          <ac:spMkLst>
            <pc:docMk/>
            <pc:sldMk cId="1209940334" sldId="266"/>
            <ac:spMk id="6" creationId="{62D01A60-CBD7-4FA1-AC6D-AC0A619AE745}"/>
          </ac:spMkLst>
        </pc:spChg>
      </pc:sldChg>
      <pc:sldChg chg="modSp mod">
        <pc:chgData name="박종혁" userId="9a5a0167-184b-4d0d-9c4f-b8356950dc1b" providerId="ADAL" clId="{F61EB12B-94C9-4298-B2C7-BD4D53AE5F4C}" dt="2021-03-08T13:14:47.895" v="1730" actId="1076"/>
        <pc:sldMkLst>
          <pc:docMk/>
          <pc:sldMk cId="863805487" sldId="268"/>
        </pc:sldMkLst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2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3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4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12" creationId="{B51C161F-544D-4920-A99A-9299E2752D33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13" creationId="{F568DE3E-819E-4BA2-BC47-3D61FE0FE386}"/>
          </ac:spMkLst>
        </pc:spChg>
        <pc:spChg chg="mod">
          <ac:chgData name="박종혁" userId="9a5a0167-184b-4d0d-9c4f-b8356950dc1b" providerId="ADAL" clId="{F61EB12B-94C9-4298-B2C7-BD4D53AE5F4C}" dt="2021-03-08T13:14:47.895" v="1730" actId="1076"/>
          <ac:spMkLst>
            <pc:docMk/>
            <pc:sldMk cId="863805487" sldId="268"/>
            <ac:spMk id="15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58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59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61" creationId="{00000000-0000-0000-0000-000000000000}"/>
          </ac:spMkLst>
        </pc:spChg>
        <pc:cxnChg chg="mod">
          <ac:chgData name="박종혁" userId="9a5a0167-184b-4d0d-9c4f-b8356950dc1b" providerId="ADAL" clId="{F61EB12B-94C9-4298-B2C7-BD4D53AE5F4C}" dt="2021-03-08T13:14:44.132" v="1729" actId="1076"/>
          <ac:cxnSpMkLst>
            <pc:docMk/>
            <pc:sldMk cId="863805487" sldId="268"/>
            <ac:cxnSpMk id="14" creationId="{4CA67DC3-4321-40C7-9604-D9DCB2DE8E12}"/>
          </ac:cxnSpMkLst>
        </pc:cxnChg>
      </pc:sldChg>
      <pc:sldChg chg="del">
        <pc:chgData name="박종혁" userId="9a5a0167-184b-4d0d-9c4f-b8356950dc1b" providerId="ADAL" clId="{F61EB12B-94C9-4298-B2C7-BD4D53AE5F4C}" dt="2021-03-08T13:05:11.708" v="1033" actId="47"/>
        <pc:sldMkLst>
          <pc:docMk/>
          <pc:sldMk cId="1402051360" sldId="273"/>
        </pc:sldMkLst>
      </pc:sldChg>
      <pc:sldChg chg="modSp mod">
        <pc:chgData name="박종혁" userId="9a5a0167-184b-4d0d-9c4f-b8356950dc1b" providerId="ADAL" clId="{F61EB12B-94C9-4298-B2C7-BD4D53AE5F4C}" dt="2021-03-08T13:08:32.398" v="1498"/>
        <pc:sldMkLst>
          <pc:docMk/>
          <pc:sldMk cId="2668978311" sldId="275"/>
        </pc:sldMkLst>
        <pc:spChg chg="mod">
          <ac:chgData name="박종혁" userId="9a5a0167-184b-4d0d-9c4f-b8356950dc1b" providerId="ADAL" clId="{F61EB12B-94C9-4298-B2C7-BD4D53AE5F4C}" dt="2021-03-08T13:08:32.398" v="1498"/>
          <ac:spMkLst>
            <pc:docMk/>
            <pc:sldMk cId="2668978311" sldId="275"/>
            <ac:spMk id="12" creationId="{6726DE73-8707-4BD7-A2C2-CE464CDC8924}"/>
          </ac:spMkLst>
        </pc:spChg>
      </pc:sldChg>
      <pc:sldChg chg="del">
        <pc:chgData name="박종혁" userId="9a5a0167-184b-4d0d-9c4f-b8356950dc1b" providerId="ADAL" clId="{F61EB12B-94C9-4298-B2C7-BD4D53AE5F4C}" dt="2021-03-08T13:11:58.881" v="1564" actId="47"/>
        <pc:sldMkLst>
          <pc:docMk/>
          <pc:sldMk cId="2960037567" sldId="276"/>
        </pc:sldMkLst>
      </pc:sldChg>
      <pc:sldChg chg="modSp del mod">
        <pc:chgData name="박종혁" userId="9a5a0167-184b-4d0d-9c4f-b8356950dc1b" providerId="ADAL" clId="{F61EB12B-94C9-4298-B2C7-BD4D53AE5F4C}" dt="2021-03-08T13:08:50.065" v="1501" actId="47"/>
        <pc:sldMkLst>
          <pc:docMk/>
          <pc:sldMk cId="3200505937" sldId="277"/>
        </pc:sldMkLst>
        <pc:spChg chg="mod">
          <ac:chgData name="박종혁" userId="9a5a0167-184b-4d0d-9c4f-b8356950dc1b" providerId="ADAL" clId="{F61EB12B-94C9-4298-B2C7-BD4D53AE5F4C}" dt="2021-03-08T13:05:39.414" v="1042" actId="20577"/>
          <ac:spMkLst>
            <pc:docMk/>
            <pc:sldMk cId="3200505937" sldId="277"/>
            <ac:spMk id="11" creationId="{737A148D-F2CF-45EA-B21B-A13B4537AFA6}"/>
          </ac:spMkLst>
        </pc:spChg>
      </pc:sldChg>
      <pc:sldChg chg="del">
        <pc:chgData name="박종혁" userId="9a5a0167-184b-4d0d-9c4f-b8356950dc1b" providerId="ADAL" clId="{F61EB12B-94C9-4298-B2C7-BD4D53AE5F4C}" dt="2021-03-08T13:11:57.335" v="1563" actId="47"/>
        <pc:sldMkLst>
          <pc:docMk/>
          <pc:sldMk cId="984182951" sldId="278"/>
        </pc:sldMkLst>
      </pc:sldChg>
      <pc:sldChg chg="del">
        <pc:chgData name="박종혁" userId="9a5a0167-184b-4d0d-9c4f-b8356950dc1b" providerId="ADAL" clId="{F61EB12B-94C9-4298-B2C7-BD4D53AE5F4C}" dt="2021-03-08T13:11:48.032" v="1560" actId="47"/>
        <pc:sldMkLst>
          <pc:docMk/>
          <pc:sldMk cId="592142367" sldId="279"/>
        </pc:sldMkLst>
      </pc:sldChg>
      <pc:sldChg chg="del">
        <pc:chgData name="박종혁" userId="9a5a0167-184b-4d0d-9c4f-b8356950dc1b" providerId="ADAL" clId="{F61EB12B-94C9-4298-B2C7-BD4D53AE5F4C}" dt="2021-03-08T13:11:47.191" v="1559" actId="47"/>
        <pc:sldMkLst>
          <pc:docMk/>
          <pc:sldMk cId="2777412500" sldId="280"/>
        </pc:sldMkLst>
      </pc:sldChg>
      <pc:sldChg chg="del">
        <pc:chgData name="박종혁" userId="9a5a0167-184b-4d0d-9c4f-b8356950dc1b" providerId="ADAL" clId="{F61EB12B-94C9-4298-B2C7-BD4D53AE5F4C}" dt="2021-03-08T13:11:51.477" v="1562" actId="47"/>
        <pc:sldMkLst>
          <pc:docMk/>
          <pc:sldMk cId="1493397474" sldId="281"/>
        </pc:sldMkLst>
      </pc:sldChg>
      <pc:sldChg chg="addSp modSp mod modNotesTx">
        <pc:chgData name="박종혁" userId="9a5a0167-184b-4d0d-9c4f-b8356950dc1b" providerId="ADAL" clId="{F61EB12B-94C9-4298-B2C7-BD4D53AE5F4C}" dt="2021-03-08T13:08:23.439" v="1482" actId="20577"/>
        <pc:sldMkLst>
          <pc:docMk/>
          <pc:sldMk cId="737501246" sldId="288"/>
        </pc:sldMkLst>
        <pc:spChg chg="mod">
          <ac:chgData name="박종혁" userId="9a5a0167-184b-4d0d-9c4f-b8356950dc1b" providerId="ADAL" clId="{F61EB12B-94C9-4298-B2C7-BD4D53AE5F4C}" dt="2021-03-08T13:05:07.217" v="1032"/>
          <ac:spMkLst>
            <pc:docMk/>
            <pc:sldMk cId="737501246" sldId="288"/>
            <ac:spMk id="10" creationId="{8DDAD5F5-53A0-4807-835A-BCDC581C3F43}"/>
          </ac:spMkLst>
        </pc:spChg>
        <pc:spChg chg="mod">
          <ac:chgData name="박종혁" userId="9a5a0167-184b-4d0d-9c4f-b8356950dc1b" providerId="ADAL" clId="{F61EB12B-94C9-4298-B2C7-BD4D53AE5F4C}" dt="2021-03-08T13:08:23.439" v="1482" actId="20577"/>
          <ac:spMkLst>
            <pc:docMk/>
            <pc:sldMk cId="737501246" sldId="288"/>
            <ac:spMk id="12" creationId="{6726DE73-8707-4BD7-A2C2-CE464CDC8924}"/>
          </ac:spMkLst>
        </pc:spChg>
        <pc:picChg chg="add mod">
          <ac:chgData name="박종혁" userId="9a5a0167-184b-4d0d-9c4f-b8356950dc1b" providerId="ADAL" clId="{F61EB12B-94C9-4298-B2C7-BD4D53AE5F4C}" dt="2021-03-08T13:00:51.178" v="1" actId="1076"/>
          <ac:picMkLst>
            <pc:docMk/>
            <pc:sldMk cId="737501246" sldId="288"/>
            <ac:picMk id="3" creationId="{1B8E7D2E-8DA4-498B-B0B1-C1A7914730D9}"/>
          </ac:picMkLst>
        </pc:picChg>
      </pc:sldChg>
      <pc:sldChg chg="modSp add mod ord setBg">
        <pc:chgData name="박종혁" userId="9a5a0167-184b-4d0d-9c4f-b8356950dc1b" providerId="ADAL" clId="{F61EB12B-94C9-4298-B2C7-BD4D53AE5F4C}" dt="2021-03-08T13:13:05.042" v="1723" actId="1076"/>
        <pc:sldMkLst>
          <pc:docMk/>
          <pc:sldMk cId="996597301" sldId="289"/>
        </pc:sldMkLst>
        <pc:spChg chg="mod">
          <ac:chgData name="박종혁" userId="9a5a0167-184b-4d0d-9c4f-b8356950dc1b" providerId="ADAL" clId="{F61EB12B-94C9-4298-B2C7-BD4D53AE5F4C}" dt="2021-03-08T13:06:10.220" v="1074" actId="20577"/>
          <ac:spMkLst>
            <pc:docMk/>
            <pc:sldMk cId="996597301" sldId="289"/>
            <ac:spMk id="13" creationId="{C9B76AD7-C165-4727-A932-EAEAF615826C}"/>
          </ac:spMkLst>
        </pc:spChg>
        <pc:spChg chg="mod">
          <ac:chgData name="박종혁" userId="9a5a0167-184b-4d0d-9c4f-b8356950dc1b" providerId="ADAL" clId="{F61EB12B-94C9-4298-B2C7-BD4D53AE5F4C}" dt="2021-03-08T13:13:05.042" v="1723" actId="1076"/>
          <ac:spMkLst>
            <pc:docMk/>
            <pc:sldMk cId="996597301" sldId="289"/>
            <ac:spMk id="14" creationId="{8A4DC5EB-754A-4126-895A-AF49DAB42ABF}"/>
          </ac:spMkLst>
        </pc:spChg>
      </pc:sldChg>
      <pc:sldChg chg="delSp modSp add mod ord setBg">
        <pc:chgData name="박종혁" userId="9a5a0167-184b-4d0d-9c4f-b8356950dc1b" providerId="ADAL" clId="{F61EB12B-94C9-4298-B2C7-BD4D53AE5F4C}" dt="2021-03-08T13:08:44.641" v="1499"/>
        <pc:sldMkLst>
          <pc:docMk/>
          <pc:sldMk cId="3625298836" sldId="290"/>
        </pc:sldMkLst>
        <pc:spChg chg="mod">
          <ac:chgData name="박종혁" userId="9a5a0167-184b-4d0d-9c4f-b8356950dc1b" providerId="ADAL" clId="{F61EB12B-94C9-4298-B2C7-BD4D53AE5F4C}" dt="2021-03-08T13:06:28.144" v="1106" actId="20577"/>
          <ac:spMkLst>
            <pc:docMk/>
            <pc:sldMk cId="3625298836" sldId="290"/>
            <ac:spMk id="13" creationId="{C9B76AD7-C165-4727-A932-EAEAF615826C}"/>
          </ac:spMkLst>
        </pc:spChg>
        <pc:spChg chg="del mod">
          <ac:chgData name="박종혁" userId="9a5a0167-184b-4d0d-9c4f-b8356950dc1b" providerId="ADAL" clId="{F61EB12B-94C9-4298-B2C7-BD4D53AE5F4C}" dt="2021-03-08T13:06:33.379" v="1109"/>
          <ac:spMkLst>
            <pc:docMk/>
            <pc:sldMk cId="3625298836" sldId="290"/>
            <ac:spMk id="14" creationId="{8A4DC5EB-754A-4126-895A-AF49DAB42A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BB535-886C-4487-9418-65C8F797BFFC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6587F-562F-4218-B3D1-C435117C79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2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47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82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42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104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43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92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10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4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60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28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0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8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0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0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6000 epoch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5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36B8B-9166-4F79-B0B1-921D9EFED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7C3D3-15D1-4975-AE8C-29A64B44D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9CCD-85A9-48E4-9965-FF1C23D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492D1-F414-472C-B2C6-C4BF9EB2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917D7-84ED-4A17-A8DF-3F6D69C0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1C798-9953-4098-B0F9-D30A15B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68EC8B-827C-4B8F-8DAC-57E9A89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BA6D4-6D09-4E95-8E1B-A2FA1E19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33D62-607C-4BFA-8F9F-8FA81822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7E38F-8CA2-4164-AAC8-055DAE56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5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30ED1F-0F68-4C54-B8EC-BD4FF321C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42F9D2-C1A7-4F2F-B62E-9D9BFA98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495DF-953A-4E55-AA6F-93315A4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50063-F718-4463-A5CA-6911422D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8E2CE-5923-4A34-8024-F7391F48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5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D69A9-D027-4CF6-84FA-34D3F3F5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699E6-305B-469A-A6E3-2C077398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59EBE-B27E-4E06-9192-6BD5B172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6FC519-5A91-4096-98C4-182FFFB8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EA3EC-7365-4BA7-83C7-3ACE11F5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0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E5296-FDCD-4436-8C03-2936640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83B53-D68B-4CA4-873C-AA0D6668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27B2B-418D-41AC-BD4E-9D1316EF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8D1C-EB78-4DA4-9510-D3855DC5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86476-1401-46EB-88D9-35DF1818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FA2AA-BC58-4672-8753-06916B37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06353-32EE-4671-8E77-9BA3BFC77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C85327-D3C2-425B-A344-7A4E1AB8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0FDD1-1BC7-436D-951D-3D3F014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FD5E5-9318-4594-B317-89F6D570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6265E-F93A-4AEB-BCDE-981825D9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7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35653-1D20-400C-BD51-649911C4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DB7609-2B3B-41C8-8788-1E8A594A9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A255E-A1AE-4A28-90FC-8A37B1ED2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FC4C6B-6711-41B2-BDDE-86C7235E6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87FC0B-8298-470E-9AC7-7FB05B64E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C3B9B-3CFB-49C9-929B-FEDD3510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6881B4-85AD-478B-B11B-EA96A5E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08DA3-AAC2-42DF-A570-E39B3F17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1FEC-0D68-4617-BF97-8BD7BE26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A0C8B-1C1E-48B3-A55B-7E5787E9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967250-2A99-4023-ABAC-8819E679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8EF855-D496-4F0C-AA3D-CEB53CFA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CBD587-E158-49BE-B48F-C1AA3206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A39952-E715-4006-A8AB-D1D71B6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4B21E-08C0-430F-9A38-9BA8938D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C875E-58DE-45DE-80EC-EEC56973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65B64-F987-4137-8116-AFBB5AC3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3E8D74-4A62-4EF9-AF3E-FDE8C86A1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C6F47-DB01-4D1C-8FEC-476F08CD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390E7-092E-46C6-BE71-02B57AA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0E258-E742-4C2A-B4AF-03C10798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76CA-5613-4FF4-A5D9-C65B2B22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47F14-E2EF-4115-B52C-1CBEA70B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B2B7A-A6B9-4A38-B508-9596CAA16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3AA72-55E8-41E6-93C4-2D6A52DA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7D078-F095-45D6-9B4A-8747A5F0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030DF-6CF8-4143-AEB0-FFDF80AC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3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6A5443-D167-44ED-BC5B-5B58BD22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1DF7-D975-447C-BDEB-F46F0C283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0CDF7-4B7E-40FD-8D07-56708C971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0F2A-881A-4C53-A3B1-2DE2E656360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3F4D7-23E6-412F-B104-35C54A1BC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E2948-E76E-49C6-AEBE-53A58A4EF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62723" y="2505670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2723" y="3429000"/>
            <a:ext cx="2866555" cy="92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201801527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김대성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201801560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박종혁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B14864-5E9B-4E40-BDCD-0E992852D917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6991981" y="2613120"/>
            <a:ext cx="4691954" cy="255454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학습 파이프라인 대략적으로 구축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간단하게 상품별로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15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 정도의 데이터 수집 후 학습시키면 되도록 모델 학습 환경 구축 완료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분류별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상품 인식 모델을 적어도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1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주일에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1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개씩 개발하는 것이 목표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A367B-D370-44E0-851E-14DA2E74A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0"/>
          <a:stretch/>
        </p:blipFill>
        <p:spPr>
          <a:xfrm>
            <a:off x="536078" y="1080962"/>
            <a:ext cx="5019074" cy="4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622093"/>
            <a:ext cx="451627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기존에는 서버에서 라면을 표기할 때 왼쪽 사진과 같은 형태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21953E-C8D9-45C7-9106-AF7E61C78C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1312" y="3017255"/>
            <a:ext cx="33147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2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622093"/>
            <a:ext cx="451627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Json format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으로 표기해 앱에서 정보를 처리하기 쉽게 함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BFE58-650A-4425-BF03-EAA3C1C7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7" y="534254"/>
            <a:ext cx="5085567" cy="1645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EE0489-F42A-43FB-96A3-5196D4AF7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272" y="1233064"/>
            <a:ext cx="23907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0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314316"/>
            <a:ext cx="451627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링크에 원하는 라면의 이름을 넣으면 그 라면의 정보만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json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으로 보여주는 기능 추가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B0B6ED-C69D-4BF2-A6E1-ADE87567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74" y="2966857"/>
            <a:ext cx="2619375" cy="30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F7EC75-5523-4796-B4D2-121AA13B7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27" y="3570790"/>
            <a:ext cx="5711868" cy="2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0" y="-1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622093"/>
            <a:ext cx="451627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없는 정보를 조회 시 접속되는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error page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생성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712D14-824A-4858-B7C3-6A4602AE6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660" y="2885292"/>
            <a:ext cx="2286000" cy="285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926F58-D0DD-4357-8053-E4C249429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22" y="3262312"/>
            <a:ext cx="1057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429000"/>
            <a:ext cx="451627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DB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정보를 영문에서 한글로 변경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DB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에 데이터 삽입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F0EE1B-8B20-4A13-BC96-143C01CE2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71" y="0"/>
            <a:ext cx="4509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43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문제점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443809"/>
            <a:ext cx="451627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개발 지연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지연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A002A9-F4F7-422A-97C5-FDFCD0AC8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0" y="2055019"/>
            <a:ext cx="1336847" cy="274796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7FD37E9-8707-4A75-9FDA-A69B3B0B2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7" y="2055018"/>
            <a:ext cx="1336846" cy="27479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D6D5B9-B123-48D5-B097-69508AF8F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64" y="2055017"/>
            <a:ext cx="1336846" cy="27479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60DE4E-8F7D-49FB-A6AC-FC54C2C98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064" y="2250469"/>
            <a:ext cx="1340024" cy="23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0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406673"/>
            <a:ext cx="451627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분류 별 상품 인식 모델을 적어도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1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주일에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1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개씩 개발하는 것 목표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개발 집중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78C58-BBC1-48AC-820B-368BB45A5525}"/>
              </a:ext>
            </a:extLst>
          </p:cNvPr>
          <p:cNvSpPr txBox="1"/>
          <p:nvPr/>
        </p:nvSpPr>
        <p:spPr>
          <a:xfrm>
            <a:off x="1615385" y="2967335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121224"/>
            <a:ext cx="4516270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</a:t>
            </a:r>
            <a:r>
              <a:rPr lang="ko-KR" altLang="en-US" sz="200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분류 통합 및 정리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후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서버에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상품정보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DB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추가 구축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추후 앱 개발이 진행되면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앱에서 서버에 접속하여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json format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을 읽고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앱에서 정보를 출력할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8F3FFF-2B5D-41F6-A41D-DD1CBDF8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18" y="2817561"/>
            <a:ext cx="685800" cy="238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051F60-2E50-4D20-AB72-4806AD5F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211" y="2817561"/>
            <a:ext cx="695325" cy="219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578E31-655A-431B-B839-BDF7126A2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629" y="2846136"/>
            <a:ext cx="695325" cy="209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627660-A695-4E4C-843B-363C89610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843" y="3324225"/>
            <a:ext cx="676275" cy="209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473992-729B-4756-99F7-6CD15FCD8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16" y="3324225"/>
            <a:ext cx="685800" cy="209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47B932E-513C-4C7D-AF95-F77380A7A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914" y="3341431"/>
            <a:ext cx="714375" cy="209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0F0DB9-A5B2-4AEE-9DC6-761AAB67B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555" y="3907901"/>
            <a:ext cx="695325" cy="2000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382A5CA-012B-4937-8EA8-9E4B3E5FF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2091" y="3907901"/>
            <a:ext cx="695325" cy="2095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9C75A16-4533-43A0-894F-2E9838094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5627" y="3888851"/>
            <a:ext cx="69532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3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4526585" y="3101317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감사합니다</a:t>
            </a:r>
            <a:r>
              <a:rPr lang="en-US" altLang="ko-KR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.</a:t>
            </a:r>
            <a:endParaRPr lang="ko-KR" altLang="en-US" sz="32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7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10790"/>
            <a:ext cx="12192000" cy="1836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7709" y="3366463"/>
            <a:ext cx="483658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진행 사항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13701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55883" y="2668328"/>
            <a:ext cx="10802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02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E2384-E37C-4C3A-8E98-74F2D13358BE}"/>
              </a:ext>
            </a:extLst>
          </p:cNvPr>
          <p:cNvSpPr txBox="1"/>
          <p:nvPr/>
        </p:nvSpPr>
        <p:spPr>
          <a:xfrm>
            <a:off x="7079823" y="3188710"/>
            <a:ext cx="451627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유탕면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인식 모델 제작 완료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학습된 모델로 테스트 데이터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90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개를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94%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의 정확도로 상품을 추론하였음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F38504-8441-4BED-B2CF-1691542A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71" y="886899"/>
            <a:ext cx="3949581" cy="50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9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188710"/>
            <a:ext cx="451627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유탕면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인식 모델 제작 완료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학습된 모델로 테스트 데이터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90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개를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94%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의 정확도로 상품을 추론하였음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14785E-7EDB-407B-A033-D2757A12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86" y="281284"/>
            <a:ext cx="4056302" cy="305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D13273C-E134-4060-AED1-816F8F87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86" y="3520695"/>
            <a:ext cx="4056302" cy="305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97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188710"/>
            <a:ext cx="451627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유탕면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인식 모델 제작 완료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학습된 모델로 테스트 데이터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90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개를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94%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의 정확도로 상품을 추론하였음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83BA7D-FAB7-4316-9A67-34ED267D3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3" y="821388"/>
            <a:ext cx="5265927" cy="52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019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188710"/>
            <a:ext cx="451627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유탕면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인식 모델 제작 완료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학습된 모델로 테스트 데이터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90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개를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94%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의 정확도로 상품을 추론하였음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B19AC0-3041-4145-A621-87455E569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09" y="1402538"/>
            <a:ext cx="5379505" cy="405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3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C30D8E-E739-44CB-B920-CA822FB9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9" y="1106296"/>
            <a:ext cx="5327166" cy="464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E2384-E37C-4C3A-8E98-74F2D13358BE}"/>
              </a:ext>
            </a:extLst>
          </p:cNvPr>
          <p:cNvSpPr txBox="1"/>
          <p:nvPr/>
        </p:nvSpPr>
        <p:spPr>
          <a:xfrm>
            <a:off x="7612537" y="3228945"/>
            <a:ext cx="329483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여러 각도의 상품 추론 가능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0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261AFC-7F02-42DC-B699-ED944C430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14" y="378445"/>
            <a:ext cx="4312977" cy="562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F5D0D-9AD2-4079-8A2E-31D202118502}"/>
              </a:ext>
            </a:extLst>
          </p:cNvPr>
          <p:cNvSpPr txBox="1"/>
          <p:nvPr/>
        </p:nvSpPr>
        <p:spPr>
          <a:xfrm>
            <a:off x="7612537" y="3228945"/>
            <a:ext cx="329483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여러 각도의 상품 추론 가능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7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353187"/>
            <a:ext cx="4516270" cy="31700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쿠팡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G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마켓 등의 쇼핑몰 사이트의 후기에서 상품 이미지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크롤링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후 학습에 사용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정제된 데이터셋으로 학습했을 때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상품 별로 사진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15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개만으로 만족할 만한 성능 보여줌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오버피팅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방지 위해 약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6000 step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에서 학습 중지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A367B-D370-44E0-851E-14DA2E74A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0"/>
          <a:stretch/>
        </p:blipFill>
        <p:spPr>
          <a:xfrm>
            <a:off x="536078" y="1080962"/>
            <a:ext cx="5019074" cy="4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8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549B326AB88E45897709B2C053AFA1" ma:contentTypeVersion="10" ma:contentTypeDescription="새 문서를 만듭니다." ma:contentTypeScope="" ma:versionID="1cc0cd70f56af06241a87b39d89f7616">
  <xsd:schema xmlns:xsd="http://www.w3.org/2001/XMLSchema" xmlns:xs="http://www.w3.org/2001/XMLSchema" xmlns:p="http://schemas.microsoft.com/office/2006/metadata/properties" xmlns:ns3="1de17ace-59db-4142-a632-bc5123fcfecb" targetNamespace="http://schemas.microsoft.com/office/2006/metadata/properties" ma:root="true" ma:fieldsID="23ec3e29188510d2c6b1706f615b65ed" ns3:_="">
    <xsd:import namespace="1de17ace-59db-4142-a632-bc5123fcfe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17ace-59db-4142-a632-bc5123fc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955C7F-D542-4A02-A741-5B2EFCE84815}">
  <ds:schemaRefs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1de17ace-59db-4142-a632-bc5123fcfec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9D413B4-AC1D-4A8E-AFF4-80FCA98BE7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E2B808-594B-4422-AE31-FBC228D88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17ace-59db-4142-a632-bc5123fcfe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340</Words>
  <Application>Microsoft Office PowerPoint</Application>
  <PresentationFormat>와이드스크린</PresentationFormat>
  <Paragraphs>91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KoPub돋움체 Bold</vt:lpstr>
      <vt:lpstr>Arial</vt:lpstr>
      <vt:lpstr>KoPubWorldDotum Bold</vt:lpstr>
      <vt:lpstr>KoPubWorldDotum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박종혁</dc:creator>
  <cp:lastModifiedBy>김대성</cp:lastModifiedBy>
  <cp:revision>19</cp:revision>
  <dcterms:created xsi:type="dcterms:W3CDTF">2020-11-18T05:30:26Z</dcterms:created>
  <dcterms:modified xsi:type="dcterms:W3CDTF">2021-03-31T00:17:20Z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0x0101003D549B326AB88E45897709B2C053AFA1</vt:lpwstr>
  </property>
</Properties>
</file>